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88825"/>
  <p:notesSz cx="6858000" cy="9144000"/>
  <p:embeddedFontLst>
    <p:embeddedFont>
      <p:font typeface="Roboto"/>
      <p:regular r:id="rId13"/>
      <p:bold r:id="rId14"/>
      <p:italic r:id="rId15"/>
      <p:boldItalic r:id="rId16"/>
    </p:embeddedFont>
    <p:embeddedFont>
      <p:font typeface="Corbel"/>
      <p:regular r:id="rId17"/>
      <p:bold r:id="rId18"/>
      <p:italic r:id="rId19"/>
      <p:boldItalic r:id="rId20"/>
    </p:embeddedFont>
    <p:embeddedFont>
      <p:font typeface="Roboto Ligh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boldItalic.fntdata"/><Relationship Id="rId11" Type="http://schemas.openxmlformats.org/officeDocument/2006/relationships/slide" Target="slides/slide7.xml"/><Relationship Id="rId22" Type="http://schemas.openxmlformats.org/officeDocument/2006/relationships/font" Target="fonts/RobotoLight-bold.fntdata"/><Relationship Id="rId10" Type="http://schemas.openxmlformats.org/officeDocument/2006/relationships/slide" Target="slides/slide6.xml"/><Relationship Id="rId21" Type="http://schemas.openxmlformats.org/officeDocument/2006/relationships/font" Target="fonts/RobotoLight-regular.fntdata"/><Relationship Id="rId13" Type="http://schemas.openxmlformats.org/officeDocument/2006/relationships/font" Target="fonts/Roboto-regular.fntdata"/><Relationship Id="rId24" Type="http://schemas.openxmlformats.org/officeDocument/2006/relationships/font" Target="fonts/RobotoLight-boldItalic.fntdata"/><Relationship Id="rId12" Type="http://schemas.openxmlformats.org/officeDocument/2006/relationships/slide" Target="slides/slide8.xml"/><Relationship Id="rId23"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Corbel-regular.fntdata"/><Relationship Id="rId16" Type="http://schemas.openxmlformats.org/officeDocument/2006/relationships/font" Target="fonts/Roboto-boldItalic.fntdata"/><Relationship Id="rId5" Type="http://schemas.openxmlformats.org/officeDocument/2006/relationships/slide" Target="slides/slide1.xml"/><Relationship Id="rId19" Type="http://schemas.openxmlformats.org/officeDocument/2006/relationships/font" Target="fonts/Corbel-italic.fntdata"/><Relationship Id="rId6" Type="http://schemas.openxmlformats.org/officeDocument/2006/relationships/slide" Target="slides/slide2.xml"/><Relationship Id="rId18" Type="http://schemas.openxmlformats.org/officeDocument/2006/relationships/font" Target="fonts/Corbel-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0" lvl="1" marL="457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0" lvl="1" marL="457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228600" lvl="1" marL="914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2pPr>
            <a:lvl3pPr indent="-228600" lvl="2" marL="1371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3pPr>
            <a:lvl4pPr indent="-228600" lvl="3" marL="1828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4pPr>
            <a:lvl5pPr indent="-228600" lvl="4" marL="22860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6pPr>
            <a:lvl7pPr indent="-228600" lvl="6" marL="32004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7pPr>
            <a:lvl8pPr indent="-228600" lvl="7" marL="36576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8pPr>
            <a:lvl9pPr indent="-228600" lvl="8" marL="411480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indent="0" lvl="1" marL="457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indent="0" lvl="2" marL="914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indent="0" lvl="3" marL="1371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indent="0" lvl="4" marL="18288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indent="0" lvl="5" marL="22860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indent="0" lvl="6" marL="27432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indent="0" lvl="7" marL="32004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indent="0" lvl="8" marL="365760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orbel"/>
                <a:ea typeface="Corbel"/>
                <a:cs typeface="Corbel"/>
                <a:sym typeface="Corbel"/>
              </a:rPr>
              <a:t>‹#›</a:t>
            </a:fld>
            <a:endParaRPr b="0" i="0" sz="1200" u="none" cap="none" strike="noStrike">
              <a:solidFill>
                <a:schemeClr val="dk1"/>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100">
                <a:latin typeface="Arial"/>
                <a:ea typeface="Arial"/>
                <a:cs typeface="Arial"/>
                <a:sym typeface="Arial"/>
              </a:rPr>
              <a:t>Vertigo is an inertial data logger which measures its acceleration, position and rate of rotation. What is interesting, however, is that Vertigo detects gravity and the Earth’s magnetic field, calculating north and the downwards direction, which allows it to work out its orientation in a world frame which is stored as a quaternion.</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6" name="Google Shape;36;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27ea1fb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t>What we set out to do with Vertigo was to be able to quantify our experience on theme park rides. So, for example, a rush of blood or being pushed into your seat could be measured by G-Force and a feeling of dizziness could be quantified by angular velocity. We wanted to be able to compare rides, show the best parts of rides as well as evaluate the safety of the rides.</a:t>
            </a:r>
            <a:endParaRPr/>
          </a:p>
          <a:p>
            <a:pPr indent="0" lvl="0" marL="0" rtl="0" algn="l">
              <a:spcBef>
                <a:spcPts val="0"/>
              </a:spcBef>
              <a:spcAft>
                <a:spcPts val="0"/>
              </a:spcAft>
              <a:buClr>
                <a:schemeClr val="dk1"/>
              </a:buClr>
              <a:buSzPts val="1100"/>
              <a:buFont typeface="Arial"/>
              <a:buNone/>
            </a:pPr>
            <a:r>
              <a:t/>
            </a:r>
            <a:endParaRPr/>
          </a:p>
        </p:txBody>
      </p:sp>
      <p:sp>
        <p:nvSpPr>
          <p:cNvPr id="44" name="Google Shape;44;g27ea1fb293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ea1fb2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3F3F3"/>
                </a:highlight>
              </a:rPr>
              <a:t>Vertigo measures its position by GPS but it also measures its acceleration, which can be integrated twice to work out the distance moved. Doing this, we now had two sets of values for position, allowing us to blend the two data sets using a Kalman filter for a more accurate path estimation. The ride shown here is Stealth, and you can see how the blended data – the blue line gives a better path estimation.</a:t>
            </a:r>
            <a:endParaRPr>
              <a:highlight>
                <a:srgbClr val="F3F3F3"/>
              </a:highlight>
            </a:endParaRPr>
          </a:p>
          <a:p>
            <a:pPr indent="0" lvl="0" marL="0" rtl="0" algn="l">
              <a:spcBef>
                <a:spcPts val="0"/>
              </a:spcBef>
              <a:spcAft>
                <a:spcPts val="0"/>
              </a:spcAft>
              <a:buNone/>
            </a:pPr>
            <a:r>
              <a:t/>
            </a:r>
            <a:endParaRPr>
              <a:highlight>
                <a:srgbClr val="F3F3F3"/>
              </a:highlight>
            </a:endParaRPr>
          </a:p>
        </p:txBody>
      </p:sp>
      <p:sp>
        <p:nvSpPr>
          <p:cNvPr id="52" name="Google Shape;52;g27ea1fb293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ea1fb2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measure safety, we decided to compare the experienced G-Force with an existing study on the human body’s tolerance to linear acceleration. We did this by looking at the acceleration in three orthogonal axes, North, East and Down. Looking at the graph, initially there is a small acceleration in the North and East directions followed by a spike in Down acceleration and a deceleration in the east and North directions. This is as expected as the track starts of flat, then enters a steep climb with little movement in the North and East Directions. The same cycle happens again as the track stays flat at the top for a bit before its descent and back to being flat. When compared to the study, the maximum G-Force in any direction is 2.3G for 0.2 seconds which is represented by the red line in the second graph as the carriage points downwards with the track. As shown, the experienced G-Force is well within the human body’s limits, marked by the red cross and we can conclude it is safe.</a:t>
            </a:r>
            <a:endParaRPr/>
          </a:p>
        </p:txBody>
      </p:sp>
      <p:sp>
        <p:nvSpPr>
          <p:cNvPr id="63" name="Google Shape;63;g27ea1fb293_0_1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ea1fb2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judge our best part of the ride, we decided to look at 2 factors, the acceleration and the rate of rotation. In order to best see acceleration, we decided to use arrows to show acceleration at different sections, where the arrows direction is based on the three acceleration vectors. As shown, the largest acceleration occurs at the bottom of the downhill section of the ride, which is what we would expect. The rate of change of rotation is shown by change in direction of the arrows which show that at the top is where you rotate the fastest in the ride. </a:t>
            </a:r>
            <a:endParaRPr/>
          </a:p>
        </p:txBody>
      </p:sp>
      <p:sp>
        <p:nvSpPr>
          <p:cNvPr id="72" name="Google Shape;72;g27ea1fb293_0_2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ea1fb2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this slide, we compare the magnitude G-Force experienced on Stealth to another ride, Colossus. We calculated the magnitude by using Pythagoras on the three orthogonal vectors. One interesting thing to notice is that at the start of Stealth, you accelerate from 0 to 83mph in 1.1 seconds, and yet the G-Force experienced is small compared the G-Force produced by rotating. Colossus has lots of loops which explains why it has a high G-Force and why the graph looks sinusoidal. The decrease in G-Force at the peaks is representative of the fact that energy is lost throughout the ride.</a:t>
            </a:r>
            <a:endParaRPr/>
          </a:p>
          <a:p>
            <a:pPr indent="0" lvl="0" marL="0" rtl="0" algn="l">
              <a:spcBef>
                <a:spcPts val="0"/>
              </a:spcBef>
              <a:spcAft>
                <a:spcPts val="0"/>
              </a:spcAft>
              <a:buNone/>
            </a:pPr>
            <a:r>
              <a:t/>
            </a:r>
            <a:endParaRPr/>
          </a:p>
        </p:txBody>
      </p:sp>
      <p:sp>
        <p:nvSpPr>
          <p:cNvPr id="83" name="Google Shape;83;g27ea1fb293_0_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ea2ca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can apply our method to any other situation where having access to accurate data is useful. For instance, calculating the optimal angle of attack on a wingsuit glider, where over or under-rotating could lead to death. Also, vertigo has application in rowing where you can see how synchronised the members of a team row, or the angle and rotation of oars. Vertigo can also be used in engineering as Vertigo can detect how smooth or ‘jerky’ its movement is, which would be useful for example on a crash test dummy in airbag testing.</a:t>
            </a:r>
            <a:endParaRPr/>
          </a:p>
          <a:p>
            <a:pPr indent="0" lvl="0" marL="0" rtl="0" algn="l">
              <a:spcBef>
                <a:spcPts val="0"/>
              </a:spcBef>
              <a:spcAft>
                <a:spcPts val="0"/>
              </a:spcAft>
              <a:buNone/>
            </a:pPr>
            <a:r>
              <a:t/>
            </a:r>
            <a:endParaRPr/>
          </a:p>
        </p:txBody>
      </p:sp>
      <p:sp>
        <p:nvSpPr>
          <p:cNvPr id="91" name="Google Shape;91;g27ea2cadbd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Slide">
  <p:cSld name="General Slide">
    <p:bg>
      <p:bgPr>
        <a:solidFill>
          <a:srgbClr val="073763"/>
        </a:solidFill>
      </p:bgPr>
    </p:bg>
    <p:spTree>
      <p:nvGrpSpPr>
        <p:cNvPr id="15"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stretch>
            <a:fillRect b="0" l="0" r="0" t="0"/>
          </a:stretch>
        </a:blip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1065214" y="1828800"/>
            <a:ext cx="8229600" cy="2895600"/>
          </a:xfrm>
          <a:prstGeom prst="rect">
            <a:avLst/>
          </a:prstGeom>
          <a:noFill/>
          <a:ln>
            <a:noFill/>
          </a:ln>
        </p:spPr>
        <p:txBody>
          <a:bodyPr anchorCtr="0" anchor="b" bIns="55850" lIns="55850" spcFirstLastPara="1" rIns="55850" wrap="square" tIns="55850">
            <a:noAutofit/>
          </a:bodyPr>
          <a:lstStyle>
            <a:lvl1pPr indent="0" lvl="0" marL="0" marR="0" rtl="0" algn="l">
              <a:lnSpc>
                <a:spcPct val="80000"/>
              </a:lnSpc>
              <a:spcBef>
                <a:spcPts val="0"/>
              </a:spcBef>
              <a:spcAft>
                <a:spcPts val="0"/>
              </a:spcAft>
              <a:buClr>
                <a:schemeClr val="lt1"/>
              </a:buClr>
              <a:buSzPts val="900"/>
              <a:buFont typeface="Corbel"/>
              <a:buNone/>
              <a:defRPr b="0" i="0" sz="6600" u="none" cap="none" strike="noStrike">
                <a:solidFill>
                  <a:schemeClr val="lt1"/>
                </a:solidFill>
                <a:latin typeface="Corbel"/>
                <a:ea typeface="Corbel"/>
                <a:cs typeface="Corbel"/>
                <a:sym typeface="Corbel"/>
              </a:defRPr>
            </a:lvl1pPr>
            <a:lvl2pPr indent="0" lvl="1" rtl="0">
              <a:spcBef>
                <a:spcPts val="0"/>
              </a:spcBef>
              <a:spcAft>
                <a:spcPts val="0"/>
              </a:spcAft>
              <a:buSzPts val="900"/>
              <a:buNone/>
              <a:defRPr sz="1800"/>
            </a:lvl2pPr>
            <a:lvl3pPr indent="0" lvl="2" rtl="0">
              <a:spcBef>
                <a:spcPts val="0"/>
              </a:spcBef>
              <a:spcAft>
                <a:spcPts val="0"/>
              </a:spcAft>
              <a:buSzPts val="900"/>
              <a:buNone/>
              <a:defRPr sz="1800"/>
            </a:lvl3pPr>
            <a:lvl4pPr indent="0" lvl="3" rtl="0">
              <a:spcBef>
                <a:spcPts val="0"/>
              </a:spcBef>
              <a:spcAft>
                <a:spcPts val="0"/>
              </a:spcAft>
              <a:buSzPts val="900"/>
              <a:buNone/>
              <a:defRPr sz="1800"/>
            </a:lvl4pPr>
            <a:lvl5pPr indent="0" lvl="4" rtl="0">
              <a:spcBef>
                <a:spcPts val="0"/>
              </a:spcBef>
              <a:spcAft>
                <a:spcPts val="0"/>
              </a:spcAft>
              <a:buSzPts val="900"/>
              <a:buNone/>
              <a:defRPr sz="1800"/>
            </a:lvl5pPr>
            <a:lvl6pPr indent="0" lvl="5" rtl="0">
              <a:spcBef>
                <a:spcPts val="0"/>
              </a:spcBef>
              <a:spcAft>
                <a:spcPts val="0"/>
              </a:spcAft>
              <a:buSzPts val="900"/>
              <a:buNone/>
              <a:defRPr sz="1800"/>
            </a:lvl6pPr>
            <a:lvl7pPr indent="0" lvl="6" rtl="0">
              <a:spcBef>
                <a:spcPts val="0"/>
              </a:spcBef>
              <a:spcAft>
                <a:spcPts val="0"/>
              </a:spcAft>
              <a:buSzPts val="900"/>
              <a:buNone/>
              <a:defRPr sz="1800"/>
            </a:lvl7pPr>
            <a:lvl8pPr indent="0" lvl="7" rtl="0">
              <a:spcBef>
                <a:spcPts val="0"/>
              </a:spcBef>
              <a:spcAft>
                <a:spcPts val="0"/>
              </a:spcAft>
              <a:buSzPts val="900"/>
              <a:buNone/>
              <a:defRPr sz="1800"/>
            </a:lvl8pPr>
            <a:lvl9pPr indent="0" lvl="8" rtl="0">
              <a:spcBef>
                <a:spcPts val="0"/>
              </a:spcBef>
              <a:spcAft>
                <a:spcPts val="0"/>
              </a:spcAft>
              <a:buSzPts val="900"/>
              <a:buNone/>
              <a:defRPr sz="1800"/>
            </a:lvl9pPr>
          </a:lstStyle>
          <a:p/>
        </p:txBody>
      </p:sp>
      <p:sp>
        <p:nvSpPr>
          <p:cNvPr id="18" name="Google Shape;18;p3"/>
          <p:cNvSpPr txBox="1"/>
          <p:nvPr>
            <p:ph idx="1" type="subTitle"/>
          </p:nvPr>
        </p:nvSpPr>
        <p:spPr>
          <a:xfrm>
            <a:off x="1065213" y="4800600"/>
            <a:ext cx="8229600" cy="1219200"/>
          </a:xfrm>
          <a:prstGeom prst="rect">
            <a:avLst/>
          </a:prstGeom>
          <a:noFill/>
          <a:ln>
            <a:noFill/>
          </a:ln>
        </p:spPr>
        <p:txBody>
          <a:bodyPr anchorCtr="0" anchor="t" bIns="55850" lIns="55850" spcFirstLastPara="1" rIns="55850" wrap="square" tIns="55850">
            <a:noAutofit/>
          </a:bodyPr>
          <a:lstStyle>
            <a:lvl1pPr indent="0" lvl="0" marL="0" marR="0" rtl="0" algn="l">
              <a:lnSpc>
                <a:spcPct val="90000"/>
              </a:lnSpc>
              <a:spcBef>
                <a:spcPts val="0"/>
              </a:spcBef>
              <a:spcAft>
                <a:spcPts val="0"/>
              </a:spcAft>
              <a:buClr>
                <a:schemeClr val="accent1"/>
              </a:buClr>
              <a:buSzPts val="3400"/>
              <a:buFont typeface="Arial"/>
              <a:buNone/>
              <a:defRPr b="0" i="0" sz="2000" u="none" cap="none" strike="noStrike">
                <a:solidFill>
                  <a:schemeClr val="accent1"/>
                </a:solidFill>
                <a:latin typeface="Corbel"/>
                <a:ea typeface="Corbel"/>
                <a:cs typeface="Corbel"/>
                <a:sym typeface="Corbel"/>
              </a:defRPr>
            </a:lvl1pPr>
            <a:lvl2pPr indent="0" lvl="1" marL="457200" marR="0" rtl="0" algn="ctr">
              <a:lnSpc>
                <a:spcPct val="90000"/>
              </a:lnSpc>
              <a:spcBef>
                <a:spcPts val="1200"/>
              </a:spcBef>
              <a:spcAft>
                <a:spcPts val="0"/>
              </a:spcAft>
              <a:buClr>
                <a:schemeClr val="accent1"/>
              </a:buClr>
              <a:buSzPts val="2900"/>
              <a:buFont typeface="Arial"/>
              <a:buNone/>
              <a:defRPr b="0" i="0" sz="2000" u="none" cap="none" strike="noStrike">
                <a:solidFill>
                  <a:schemeClr val="lt1"/>
                </a:solidFill>
                <a:latin typeface="Corbel"/>
                <a:ea typeface="Corbel"/>
                <a:cs typeface="Corbel"/>
                <a:sym typeface="Corbel"/>
              </a:defRPr>
            </a:lvl2pPr>
            <a:lvl3pPr indent="0" lvl="2" marL="914400" marR="0" rtl="0" algn="ctr">
              <a:lnSpc>
                <a:spcPct val="90000"/>
              </a:lnSpc>
              <a:spcBef>
                <a:spcPts val="600"/>
              </a:spcBef>
              <a:spcAft>
                <a:spcPts val="0"/>
              </a:spcAft>
              <a:buClr>
                <a:schemeClr val="accent1"/>
              </a:buClr>
              <a:buSzPts val="2400"/>
              <a:buFont typeface="Arial"/>
              <a:buNone/>
              <a:defRPr b="0" i="0" sz="1800" u="none" cap="none" strike="noStrike">
                <a:solidFill>
                  <a:schemeClr val="lt1"/>
                </a:solidFill>
                <a:latin typeface="Corbel"/>
                <a:ea typeface="Corbel"/>
                <a:cs typeface="Corbel"/>
                <a:sym typeface="Corbel"/>
              </a:defRPr>
            </a:lvl3pPr>
            <a:lvl4pPr indent="0" lvl="3" marL="1371600" marR="0" rtl="0" algn="ctr">
              <a:lnSpc>
                <a:spcPct val="90000"/>
              </a:lnSpc>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4pPr>
            <a:lvl5pPr indent="0" lvl="4" marL="1828800" marR="0" rtl="0" algn="ctr">
              <a:lnSpc>
                <a:spcPct val="90000"/>
              </a:lnSpc>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5pPr>
            <a:lvl6pPr indent="0" lvl="5" marL="2286000" marR="0" rtl="0" algn="ctr">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6pPr>
            <a:lvl7pPr indent="0" lvl="6" marL="2743200" marR="0" rtl="0" algn="ctr">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7pPr>
            <a:lvl8pPr indent="0" lvl="7" marL="3200400" marR="0" rtl="0" algn="ctr">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8pPr>
            <a:lvl9pPr indent="0" lvl="8" marL="3657600" marR="0" rtl="0" algn="ctr">
              <a:spcBef>
                <a:spcPts val="600"/>
              </a:spcBef>
              <a:spcAft>
                <a:spcPts val="0"/>
              </a:spcAft>
              <a:buClr>
                <a:schemeClr val="accent1"/>
              </a:buClr>
              <a:buSzPts val="2200"/>
              <a:buFont typeface="Arial"/>
              <a:buNone/>
              <a:defRPr b="0" i="0" sz="1600" u="none" cap="none" strike="noStrike">
                <a:solidFill>
                  <a:schemeClr val="lt1"/>
                </a:solidFill>
                <a:latin typeface="Corbel"/>
                <a:ea typeface="Corbel"/>
                <a:cs typeface="Corbel"/>
                <a:sym typeface="Corbel"/>
              </a:defRPr>
            </a:lvl9pPr>
          </a:lstStyle>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073763"/>
        </a:solidFill>
      </p:bgPr>
    </p:bg>
    <p:spTree>
      <p:nvGrpSpPr>
        <p:cNvPr id="19" name="Shape 19"/>
        <p:cNvGrpSpPr/>
        <p:nvPr/>
      </p:nvGrpSpPr>
      <p:grpSpPr>
        <a:xfrm>
          <a:off x="0" y="0"/>
          <a:ext cx="0" cy="0"/>
          <a:chOff x="0" y="0"/>
          <a:chExt cx="0" cy="0"/>
        </a:xfrm>
      </p:grpSpPr>
      <p:sp>
        <p:nvSpPr>
          <p:cNvPr id="20" name="Google Shape;20;p4"/>
          <p:cNvSpPr/>
          <p:nvPr/>
        </p:nvSpPr>
        <p:spPr>
          <a:xfrm>
            <a:off x="11505955" y="385364"/>
            <a:ext cx="422100" cy="317100"/>
          </a:xfrm>
          <a:prstGeom prst="ellipse">
            <a:avLst/>
          </a:prstGeom>
          <a:solidFill>
            <a:schemeClr val="accent2"/>
          </a:solidFill>
          <a:ln>
            <a:noFill/>
          </a:ln>
        </p:spPr>
        <p:txBody>
          <a:bodyPr anchorCtr="0" anchor="ctr" bIns="27925" lIns="55850" spcFirstLastPara="1" rIns="55850" wrap="square" tIns="27925">
            <a:noAutofit/>
          </a:bodyPr>
          <a:lstStyle/>
          <a:p>
            <a:pPr indent="0" lvl="0" marL="0" marR="0" rtl="0" algn="ctr">
              <a:spcBef>
                <a:spcPts val="0"/>
              </a:spcBef>
              <a:spcAft>
                <a:spcPts val="0"/>
              </a:spcAft>
              <a:buNone/>
            </a:pPr>
            <a:r>
              <a:t/>
            </a:r>
            <a:endParaRPr b="0" i="0" sz="1700" u="none" cap="none" strike="noStrike">
              <a:solidFill>
                <a:schemeClr val="dk1"/>
              </a:solidFill>
              <a:latin typeface="Roboto Light"/>
              <a:ea typeface="Roboto Light"/>
              <a:cs typeface="Roboto Light"/>
              <a:sym typeface="Roboto Light"/>
            </a:endParaRPr>
          </a:p>
        </p:txBody>
      </p:sp>
      <p:sp>
        <p:nvSpPr>
          <p:cNvPr id="21" name="Google Shape;21;p4"/>
          <p:cNvSpPr txBox="1"/>
          <p:nvPr/>
        </p:nvSpPr>
        <p:spPr>
          <a:xfrm>
            <a:off x="11512978" y="420990"/>
            <a:ext cx="403500" cy="231000"/>
          </a:xfrm>
          <a:prstGeom prst="rect">
            <a:avLst/>
          </a:prstGeom>
          <a:noFill/>
          <a:ln>
            <a:noFill/>
          </a:ln>
        </p:spPr>
        <p:txBody>
          <a:bodyPr anchorCtr="0" anchor="t" bIns="41900" lIns="83800" spcFirstLastPara="1" rIns="83800" wrap="square" tIns="41900">
            <a:noAutofit/>
          </a:bodyPr>
          <a:lstStyle/>
          <a:p>
            <a:pPr indent="0" lvl="0" marL="0" marR="0" rtl="0" algn="ctr">
              <a:spcBef>
                <a:spcPts val="0"/>
              </a:spcBef>
              <a:spcAft>
                <a:spcPts val="0"/>
              </a:spcAft>
              <a:buNone/>
            </a:pPr>
            <a:fld id="{00000000-1234-1234-1234-123412341234}" type="slidenum">
              <a:rPr b="0" i="0" lang="en-US" sz="1300" u="none" cap="none" strike="noStrike">
                <a:solidFill>
                  <a:schemeClr val="lt1"/>
                </a:solidFill>
                <a:latin typeface="Roboto"/>
                <a:ea typeface="Roboto"/>
                <a:cs typeface="Roboto"/>
                <a:sym typeface="Roboto"/>
              </a:rPr>
              <a:t>‹#›</a:t>
            </a:fld>
            <a:endParaRPr b="0" i="0" sz="1300" u="none" cap="none" strike="noStrike">
              <a:solidFill>
                <a:schemeClr val="lt1"/>
              </a:solidFill>
              <a:latin typeface="Roboto"/>
              <a:ea typeface="Roboto"/>
              <a:cs typeface="Roboto"/>
              <a:sym typeface="Roboto"/>
            </a:endParaRPr>
          </a:p>
        </p:txBody>
      </p:sp>
      <p:sp>
        <p:nvSpPr>
          <p:cNvPr id="22" name="Google Shape;22;p4"/>
          <p:cNvSpPr txBox="1"/>
          <p:nvPr>
            <p:ph type="title"/>
          </p:nvPr>
        </p:nvSpPr>
        <p:spPr>
          <a:xfrm>
            <a:off x="989013" y="100375"/>
            <a:ext cx="9144000" cy="1371600"/>
          </a:xfrm>
          <a:prstGeom prst="rect">
            <a:avLst/>
          </a:prstGeom>
          <a:noFill/>
          <a:ln>
            <a:noFill/>
          </a:ln>
        </p:spPr>
        <p:txBody>
          <a:bodyPr anchorCtr="0" anchor="ctr" bIns="55850" lIns="55850" spcFirstLastPara="1" rIns="55850" wrap="square" tIns="55850">
            <a:noAutofit/>
          </a:bodyPr>
          <a:lstStyle>
            <a:lvl1pPr indent="0" lvl="0" marL="0" marR="0" rtl="0">
              <a:lnSpc>
                <a:spcPct val="90000"/>
              </a:lnSpc>
              <a:spcBef>
                <a:spcPts val="0"/>
              </a:spcBef>
              <a:spcAft>
                <a:spcPts val="0"/>
              </a:spcAft>
              <a:buClr>
                <a:schemeClr val="lt1"/>
              </a:buClr>
              <a:buSzPts val="900"/>
              <a:buFont typeface="Corbel"/>
              <a:buNone/>
              <a:defRPr b="0" i="0" sz="3600" u="none" cap="none" strike="noStrike">
                <a:solidFill>
                  <a:schemeClr val="lt1"/>
                </a:solidFill>
                <a:latin typeface="Corbel"/>
                <a:ea typeface="Corbel"/>
                <a:cs typeface="Corbel"/>
                <a:sym typeface="Corbel"/>
              </a:defRPr>
            </a:lvl1pPr>
            <a:lvl2pPr indent="0" lvl="1" rtl="0">
              <a:spcBef>
                <a:spcPts val="0"/>
              </a:spcBef>
              <a:spcAft>
                <a:spcPts val="0"/>
              </a:spcAft>
              <a:buSzPts val="900"/>
              <a:buNone/>
              <a:defRPr sz="1800"/>
            </a:lvl2pPr>
            <a:lvl3pPr indent="0" lvl="2" rtl="0">
              <a:spcBef>
                <a:spcPts val="0"/>
              </a:spcBef>
              <a:spcAft>
                <a:spcPts val="0"/>
              </a:spcAft>
              <a:buSzPts val="900"/>
              <a:buNone/>
              <a:defRPr sz="1800"/>
            </a:lvl3pPr>
            <a:lvl4pPr indent="0" lvl="3" rtl="0">
              <a:spcBef>
                <a:spcPts val="0"/>
              </a:spcBef>
              <a:spcAft>
                <a:spcPts val="0"/>
              </a:spcAft>
              <a:buSzPts val="900"/>
              <a:buNone/>
              <a:defRPr sz="1800"/>
            </a:lvl4pPr>
            <a:lvl5pPr indent="0" lvl="4" rtl="0">
              <a:spcBef>
                <a:spcPts val="0"/>
              </a:spcBef>
              <a:spcAft>
                <a:spcPts val="0"/>
              </a:spcAft>
              <a:buSzPts val="900"/>
              <a:buNone/>
              <a:defRPr sz="1800"/>
            </a:lvl5pPr>
            <a:lvl6pPr indent="0" lvl="5" rtl="0">
              <a:spcBef>
                <a:spcPts val="0"/>
              </a:spcBef>
              <a:spcAft>
                <a:spcPts val="0"/>
              </a:spcAft>
              <a:buSzPts val="900"/>
              <a:buNone/>
              <a:defRPr sz="1800"/>
            </a:lvl6pPr>
            <a:lvl7pPr indent="0" lvl="6" rtl="0">
              <a:spcBef>
                <a:spcPts val="0"/>
              </a:spcBef>
              <a:spcAft>
                <a:spcPts val="0"/>
              </a:spcAft>
              <a:buSzPts val="900"/>
              <a:buNone/>
              <a:defRPr sz="1800"/>
            </a:lvl7pPr>
            <a:lvl8pPr indent="0" lvl="7" rtl="0">
              <a:spcBef>
                <a:spcPts val="0"/>
              </a:spcBef>
              <a:spcAft>
                <a:spcPts val="0"/>
              </a:spcAft>
              <a:buSzPts val="900"/>
              <a:buNone/>
              <a:defRPr sz="1800"/>
            </a:lvl8pPr>
            <a:lvl9pPr indent="0" lvl="8" rtl="0">
              <a:spcBef>
                <a:spcPts val="0"/>
              </a:spcBef>
              <a:spcAft>
                <a:spcPts val="0"/>
              </a:spcAft>
              <a:buSzPts val="900"/>
              <a:buNone/>
              <a:defRPr sz="1800"/>
            </a:lvl9pPr>
          </a:lstStyle>
          <a:p/>
        </p:txBody>
      </p:sp>
      <p:sp>
        <p:nvSpPr>
          <p:cNvPr id="23" name="Google Shape;23;p4"/>
          <p:cNvSpPr txBox="1"/>
          <p:nvPr>
            <p:ph idx="1" type="body"/>
          </p:nvPr>
        </p:nvSpPr>
        <p:spPr>
          <a:xfrm>
            <a:off x="1522413" y="1904999"/>
            <a:ext cx="9134400" cy="4114800"/>
          </a:xfrm>
          <a:prstGeom prst="rect">
            <a:avLst/>
          </a:prstGeom>
          <a:noFill/>
          <a:ln>
            <a:noFill/>
          </a:ln>
        </p:spPr>
        <p:txBody>
          <a:bodyPr anchorCtr="0" anchor="t" bIns="55850" lIns="55850" spcFirstLastPara="1" rIns="55850" wrap="square" tIns="55850">
            <a:noAutofit/>
          </a:bodyPr>
          <a:lstStyle>
            <a:lvl1pPr indent="-381000" lvl="0" marL="457200" marR="0" rtl="0" algn="l">
              <a:lnSpc>
                <a:spcPct val="90000"/>
              </a:lnSpc>
              <a:spcBef>
                <a:spcPts val="1800"/>
              </a:spcBef>
              <a:spcAft>
                <a:spcPts val="0"/>
              </a:spcAft>
              <a:buClr>
                <a:schemeClr val="accent1"/>
              </a:buClr>
              <a:buSzPts val="2400"/>
              <a:buFont typeface="Arial"/>
              <a:buChar char="•"/>
              <a:defRPr b="0" i="0" sz="2400" u="none" cap="none" strike="noStrike">
                <a:solidFill>
                  <a:schemeClr val="lt1"/>
                </a:solidFill>
                <a:latin typeface="Corbel"/>
                <a:ea typeface="Corbel"/>
                <a:cs typeface="Corbel"/>
                <a:sym typeface="Corbel"/>
              </a:defRPr>
            </a:lvl1pPr>
            <a:lvl2pPr indent="-355600" lvl="1" marL="914400" marR="0" rtl="0" algn="l">
              <a:lnSpc>
                <a:spcPct val="90000"/>
              </a:lnSpc>
              <a:spcBef>
                <a:spcPts val="1200"/>
              </a:spcBef>
              <a:spcAft>
                <a:spcPts val="0"/>
              </a:spcAft>
              <a:buClr>
                <a:schemeClr val="accent1"/>
              </a:buClr>
              <a:buSzPts val="2000"/>
              <a:buFont typeface="Arial"/>
              <a:buChar char="•"/>
              <a:defRPr b="0" i="0" sz="2000" u="none" cap="none" strike="noStrike">
                <a:solidFill>
                  <a:schemeClr val="lt1"/>
                </a:solidFill>
                <a:latin typeface="Corbel"/>
                <a:ea typeface="Corbel"/>
                <a:cs typeface="Corbel"/>
                <a:sym typeface="Corbel"/>
              </a:defRPr>
            </a:lvl2pPr>
            <a:lvl3pPr indent="-342900" lvl="2" marL="1371600" marR="0" rtl="0" algn="l">
              <a:lnSpc>
                <a:spcPct val="90000"/>
              </a:lnSpc>
              <a:spcBef>
                <a:spcPts val="600"/>
              </a:spcBef>
              <a:spcAft>
                <a:spcPts val="0"/>
              </a:spcAft>
              <a:buClr>
                <a:schemeClr val="accent1"/>
              </a:buClr>
              <a:buSzPts val="1800"/>
              <a:buFont typeface="Arial"/>
              <a:buChar char="•"/>
              <a:defRPr b="0" i="0" sz="1800" u="none" cap="none" strike="noStrike">
                <a:solidFill>
                  <a:schemeClr val="lt1"/>
                </a:solidFill>
                <a:latin typeface="Corbel"/>
                <a:ea typeface="Corbel"/>
                <a:cs typeface="Corbel"/>
                <a:sym typeface="Corbel"/>
              </a:defRPr>
            </a:lvl3pPr>
            <a:lvl4pPr indent="-330200" lvl="3" marL="1828800" marR="0" rtl="0" algn="l">
              <a:lnSpc>
                <a:spcPct val="90000"/>
              </a:lnSpc>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4pPr>
            <a:lvl5pPr indent="-330200" lvl="4" marL="2286000" marR="0" rtl="0" algn="l">
              <a:lnSpc>
                <a:spcPct val="90000"/>
              </a:lnSpc>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5pPr>
            <a:lvl6pPr indent="-330200" lvl="5" marL="27432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6pPr>
            <a:lvl7pPr indent="-330200" lvl="6" marL="32004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7pPr>
            <a:lvl8pPr indent="-330200" lvl="7" marL="36576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8pPr>
            <a:lvl9pPr indent="-330200" lvl="8" marL="4114800" marR="0" rtl="0" algn="l">
              <a:spcBef>
                <a:spcPts val="600"/>
              </a:spcBef>
              <a:spcAft>
                <a:spcPts val="0"/>
              </a:spcAft>
              <a:buClr>
                <a:schemeClr val="accent1"/>
              </a:buClr>
              <a:buSzPts val="1600"/>
              <a:buFont typeface="Arial"/>
              <a:buChar char="•"/>
              <a:defRPr b="0" i="0" sz="1600" u="none" cap="none" strike="noStrike">
                <a:solidFill>
                  <a:schemeClr val="lt1"/>
                </a:solidFill>
                <a:latin typeface="Corbel"/>
                <a:ea typeface="Corbel"/>
                <a:cs typeface="Corbel"/>
                <a:sym typeface="Corbel"/>
              </a:defRPr>
            </a:lvl9pPr>
          </a:lstStyle>
          <a:p/>
        </p:txBody>
      </p:sp>
      <p:sp>
        <p:nvSpPr>
          <p:cNvPr id="24" name="Google Shape;24;p4"/>
          <p:cNvSpPr txBox="1"/>
          <p:nvPr>
            <p:ph idx="11" type="ftr"/>
          </p:nvPr>
        </p:nvSpPr>
        <p:spPr>
          <a:xfrm>
            <a:off x="1522413" y="6400800"/>
            <a:ext cx="6553200" cy="276300"/>
          </a:xfrm>
          <a:prstGeom prst="rect">
            <a:avLst/>
          </a:prstGeom>
          <a:noFill/>
          <a:ln>
            <a:noFill/>
          </a:ln>
        </p:spPr>
        <p:txBody>
          <a:bodyPr anchorCtr="0" anchor="ctr" bIns="55850" lIns="55850" spcFirstLastPara="1" rIns="55850" wrap="square" tIns="55850">
            <a:noAutofit/>
          </a:bodyPr>
          <a:lstStyle>
            <a:lvl1pPr indent="0" lvl="0" marL="0" marR="0" rtl="0" algn="l">
              <a:spcBef>
                <a:spcPts val="0"/>
              </a:spcBef>
              <a:spcAft>
                <a:spcPts val="0"/>
              </a:spcAft>
              <a:buSzPts val="900"/>
              <a:buNone/>
              <a:defRPr b="0" i="0" sz="1100" u="none" cap="none" strike="noStrike">
                <a:solidFill>
                  <a:schemeClr val="lt1"/>
                </a:solidFill>
                <a:latin typeface="Corbel"/>
                <a:ea typeface="Corbel"/>
                <a:cs typeface="Corbel"/>
                <a:sym typeface="Corbel"/>
              </a:defRPr>
            </a:lvl1pPr>
            <a:lvl2pPr indent="0" lvl="1" marL="4572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2pPr>
            <a:lvl3pPr indent="0" lvl="2" marL="9144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3pPr>
            <a:lvl4pPr indent="0" lvl="3" marL="13716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4pPr>
            <a:lvl5pPr indent="0" lvl="4" marL="18288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5pPr>
            <a:lvl6pPr indent="0" lvl="5" marL="22860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6pPr>
            <a:lvl7pPr indent="0" lvl="6" marL="27432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7pPr>
            <a:lvl8pPr indent="0" lvl="7" marL="32004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8pPr>
            <a:lvl9pPr indent="0" lvl="8" marL="36576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9pPr>
          </a:lstStyle>
          <a:p/>
        </p:txBody>
      </p:sp>
      <p:sp>
        <p:nvSpPr>
          <p:cNvPr id="25" name="Google Shape;25;p4"/>
          <p:cNvSpPr txBox="1"/>
          <p:nvPr>
            <p:ph idx="10" type="dt"/>
          </p:nvPr>
        </p:nvSpPr>
        <p:spPr>
          <a:xfrm>
            <a:off x="8226422" y="6400800"/>
            <a:ext cx="1449300" cy="276300"/>
          </a:xfrm>
          <a:prstGeom prst="rect">
            <a:avLst/>
          </a:prstGeom>
          <a:noFill/>
          <a:ln>
            <a:noFill/>
          </a:ln>
        </p:spPr>
        <p:txBody>
          <a:bodyPr anchorCtr="0" anchor="ctr" bIns="55850" lIns="55850" spcFirstLastPara="1" rIns="55850" wrap="square" tIns="55850">
            <a:noAutofit/>
          </a:bodyPr>
          <a:lstStyle>
            <a:lvl1pPr indent="0" lvl="0" marL="0" marR="0" rtl="0" algn="r">
              <a:spcBef>
                <a:spcPts val="0"/>
              </a:spcBef>
              <a:spcAft>
                <a:spcPts val="0"/>
              </a:spcAft>
              <a:buSzPts val="900"/>
              <a:buNone/>
              <a:defRPr b="0" i="0" sz="1100" u="none" cap="none" strike="noStrike">
                <a:solidFill>
                  <a:schemeClr val="lt1"/>
                </a:solidFill>
                <a:latin typeface="Corbel"/>
                <a:ea typeface="Corbel"/>
                <a:cs typeface="Corbel"/>
                <a:sym typeface="Corbel"/>
              </a:defRPr>
            </a:lvl1pPr>
            <a:lvl2pPr indent="0" lvl="1" marL="4572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2pPr>
            <a:lvl3pPr indent="0" lvl="2" marL="9144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3pPr>
            <a:lvl4pPr indent="0" lvl="3" marL="13716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4pPr>
            <a:lvl5pPr indent="0" lvl="4" marL="18288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5pPr>
            <a:lvl6pPr indent="0" lvl="5" marL="22860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6pPr>
            <a:lvl7pPr indent="0" lvl="6" marL="27432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7pPr>
            <a:lvl8pPr indent="0" lvl="7" marL="32004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8pPr>
            <a:lvl9pPr indent="0" lvl="8" marL="3657600" marR="0" rtl="0" algn="l">
              <a:spcBef>
                <a:spcPts val="0"/>
              </a:spcBef>
              <a:spcAft>
                <a:spcPts val="0"/>
              </a:spcAft>
              <a:buSzPts val="900"/>
              <a:buNone/>
              <a:defRPr b="0" i="0" sz="1800" u="none" cap="none" strike="noStrike">
                <a:solidFill>
                  <a:schemeClr val="lt1"/>
                </a:solidFill>
                <a:latin typeface="Corbel"/>
                <a:ea typeface="Corbel"/>
                <a:cs typeface="Corbel"/>
                <a:sym typeface="Corbel"/>
              </a:defRPr>
            </a:lvl9pPr>
          </a:lstStyle>
          <a:p/>
        </p:txBody>
      </p:sp>
      <p:sp>
        <p:nvSpPr>
          <p:cNvPr id="26" name="Google Shape;26;p4"/>
          <p:cNvSpPr txBox="1"/>
          <p:nvPr>
            <p:ph idx="12" type="sldNum"/>
          </p:nvPr>
        </p:nvSpPr>
        <p:spPr>
          <a:xfrm>
            <a:off x="9828211" y="6400800"/>
            <a:ext cx="838200" cy="2763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lt1"/>
                </a:solidFill>
                <a:latin typeface="Corbel"/>
                <a:ea typeface="Corbel"/>
                <a:cs typeface="Corbel"/>
                <a:sym typeface="Corbel"/>
              </a:defRPr>
            </a:lvl1pPr>
            <a:lvl2pPr indent="0" lvl="1" marL="0" marR="0" rtl="0" algn="r">
              <a:spcBef>
                <a:spcPts val="0"/>
              </a:spcBef>
              <a:buNone/>
              <a:defRPr b="0" i="0" sz="1100" u="none" cap="none" strike="noStrike">
                <a:solidFill>
                  <a:schemeClr val="lt1"/>
                </a:solidFill>
                <a:latin typeface="Corbel"/>
                <a:ea typeface="Corbel"/>
                <a:cs typeface="Corbel"/>
                <a:sym typeface="Corbel"/>
              </a:defRPr>
            </a:lvl2pPr>
            <a:lvl3pPr indent="0" lvl="2" marL="0" marR="0" rtl="0" algn="r">
              <a:spcBef>
                <a:spcPts val="0"/>
              </a:spcBef>
              <a:buNone/>
              <a:defRPr b="0" i="0" sz="1100" u="none" cap="none" strike="noStrike">
                <a:solidFill>
                  <a:schemeClr val="lt1"/>
                </a:solidFill>
                <a:latin typeface="Corbel"/>
                <a:ea typeface="Corbel"/>
                <a:cs typeface="Corbel"/>
                <a:sym typeface="Corbel"/>
              </a:defRPr>
            </a:lvl3pPr>
            <a:lvl4pPr indent="0" lvl="3" marL="0" marR="0" rtl="0" algn="r">
              <a:spcBef>
                <a:spcPts val="0"/>
              </a:spcBef>
              <a:buNone/>
              <a:defRPr b="0" i="0" sz="1100" u="none" cap="none" strike="noStrike">
                <a:solidFill>
                  <a:schemeClr val="lt1"/>
                </a:solidFill>
                <a:latin typeface="Corbel"/>
                <a:ea typeface="Corbel"/>
                <a:cs typeface="Corbel"/>
                <a:sym typeface="Corbel"/>
              </a:defRPr>
            </a:lvl4pPr>
            <a:lvl5pPr indent="0" lvl="4" marL="0" marR="0" rtl="0" algn="r">
              <a:spcBef>
                <a:spcPts val="0"/>
              </a:spcBef>
              <a:buNone/>
              <a:defRPr b="0" i="0" sz="1100" u="none" cap="none" strike="noStrike">
                <a:solidFill>
                  <a:schemeClr val="lt1"/>
                </a:solidFill>
                <a:latin typeface="Corbel"/>
                <a:ea typeface="Corbel"/>
                <a:cs typeface="Corbel"/>
                <a:sym typeface="Corbel"/>
              </a:defRPr>
            </a:lvl5pPr>
            <a:lvl6pPr indent="0" lvl="5" marL="0" marR="0" rtl="0" algn="r">
              <a:spcBef>
                <a:spcPts val="0"/>
              </a:spcBef>
              <a:buNone/>
              <a:defRPr b="0" i="0" sz="1100" u="none" cap="none" strike="noStrike">
                <a:solidFill>
                  <a:schemeClr val="lt1"/>
                </a:solidFill>
                <a:latin typeface="Corbel"/>
                <a:ea typeface="Corbel"/>
                <a:cs typeface="Corbel"/>
                <a:sym typeface="Corbel"/>
              </a:defRPr>
            </a:lvl6pPr>
            <a:lvl7pPr indent="0" lvl="6" marL="0" marR="0" rtl="0" algn="r">
              <a:spcBef>
                <a:spcPts val="0"/>
              </a:spcBef>
              <a:buNone/>
              <a:defRPr b="0" i="0" sz="1100" u="none" cap="none" strike="noStrike">
                <a:solidFill>
                  <a:schemeClr val="lt1"/>
                </a:solidFill>
                <a:latin typeface="Corbel"/>
                <a:ea typeface="Corbel"/>
                <a:cs typeface="Corbel"/>
                <a:sym typeface="Corbel"/>
              </a:defRPr>
            </a:lvl7pPr>
            <a:lvl8pPr indent="0" lvl="7" marL="0" marR="0" rtl="0" algn="r">
              <a:spcBef>
                <a:spcPts val="0"/>
              </a:spcBef>
              <a:buNone/>
              <a:defRPr b="0" i="0" sz="1100" u="none" cap="none" strike="noStrike">
                <a:solidFill>
                  <a:schemeClr val="lt1"/>
                </a:solidFill>
                <a:latin typeface="Corbel"/>
                <a:ea typeface="Corbel"/>
                <a:cs typeface="Corbel"/>
                <a:sym typeface="Corbel"/>
              </a:defRPr>
            </a:lvl8pPr>
            <a:lvl9pPr indent="0" lvl="8" marL="0" marR="0" rtl="0" algn="r">
              <a:spcBef>
                <a:spcPts val="0"/>
              </a:spcBef>
              <a:buNone/>
              <a:defRPr b="0" i="0" sz="11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pic>
        <p:nvPicPr>
          <p:cNvPr descr="Vertigo_logo_sparent.gif" id="27" name="Google Shape;27;p4"/>
          <p:cNvPicPr preferRelativeResize="0"/>
          <p:nvPr/>
        </p:nvPicPr>
        <p:blipFill>
          <a:blip r:embed="rId2">
            <a:alphaModFix/>
          </a:blip>
          <a:stretch>
            <a:fillRect/>
          </a:stretch>
        </p:blipFill>
        <p:spPr>
          <a:xfrm>
            <a:off x="9675725" y="224604"/>
            <a:ext cx="1819474" cy="682301"/>
          </a:xfrm>
          <a:prstGeom prst="rect">
            <a:avLst/>
          </a:prstGeom>
          <a:noFill/>
          <a:ln>
            <a:noFill/>
          </a:ln>
        </p:spPr>
      </p:pic>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7982" y="365126"/>
            <a:ext cx="10512900" cy="1325700"/>
          </a:xfrm>
          <a:prstGeom prst="rect">
            <a:avLst/>
          </a:prstGeom>
          <a:noFill/>
          <a:ln>
            <a:noFill/>
          </a:ln>
        </p:spPr>
        <p:txBody>
          <a:bodyPr anchorCtr="0" anchor="ctr" bIns="55850" lIns="55850" spcFirstLastPara="1" rIns="55850" wrap="square" tIns="55850">
            <a:noAutofit/>
          </a:bodyPr>
          <a:lstStyle>
            <a:lvl1pPr indent="0" lvl="0" marL="0" marR="0" rtl="0" algn="l">
              <a:lnSpc>
                <a:spcPct val="90000"/>
              </a:lnSpc>
              <a:spcBef>
                <a:spcPts val="0"/>
              </a:spcBef>
              <a:spcAft>
                <a:spcPts val="0"/>
              </a:spcAft>
              <a:buClr>
                <a:schemeClr val="dk1"/>
              </a:buClr>
              <a:buSzPts val="900"/>
              <a:buFont typeface="Roboto"/>
              <a:buNone/>
              <a:defRPr b="0" i="0" sz="5400" u="none" cap="none" strike="noStrike">
                <a:solidFill>
                  <a:schemeClr val="dk1"/>
                </a:solidFill>
                <a:latin typeface="Roboto"/>
                <a:ea typeface="Roboto"/>
                <a:cs typeface="Roboto"/>
                <a:sym typeface="Roboto"/>
              </a:defRPr>
            </a:lvl1pPr>
            <a:lvl2pPr indent="0" lvl="1">
              <a:spcBef>
                <a:spcPts val="0"/>
              </a:spcBef>
              <a:spcAft>
                <a:spcPts val="0"/>
              </a:spcAft>
              <a:buSzPts val="900"/>
              <a:buNone/>
              <a:defRPr sz="1100"/>
            </a:lvl2pPr>
            <a:lvl3pPr indent="0" lvl="2">
              <a:spcBef>
                <a:spcPts val="0"/>
              </a:spcBef>
              <a:spcAft>
                <a:spcPts val="0"/>
              </a:spcAft>
              <a:buSzPts val="900"/>
              <a:buNone/>
              <a:defRPr sz="1100"/>
            </a:lvl3pPr>
            <a:lvl4pPr indent="0" lvl="3">
              <a:spcBef>
                <a:spcPts val="0"/>
              </a:spcBef>
              <a:spcAft>
                <a:spcPts val="0"/>
              </a:spcAft>
              <a:buSzPts val="900"/>
              <a:buNone/>
              <a:defRPr sz="1100"/>
            </a:lvl4pPr>
            <a:lvl5pPr indent="0" lvl="4">
              <a:spcBef>
                <a:spcPts val="0"/>
              </a:spcBef>
              <a:spcAft>
                <a:spcPts val="0"/>
              </a:spcAft>
              <a:buSzPts val="900"/>
              <a:buNone/>
              <a:defRPr sz="1100"/>
            </a:lvl5pPr>
            <a:lvl6pPr indent="0" lvl="5">
              <a:spcBef>
                <a:spcPts val="0"/>
              </a:spcBef>
              <a:spcAft>
                <a:spcPts val="0"/>
              </a:spcAft>
              <a:buSzPts val="900"/>
              <a:buNone/>
              <a:defRPr sz="1100"/>
            </a:lvl6pPr>
            <a:lvl7pPr indent="0" lvl="6">
              <a:spcBef>
                <a:spcPts val="0"/>
              </a:spcBef>
              <a:spcAft>
                <a:spcPts val="0"/>
              </a:spcAft>
              <a:buSzPts val="900"/>
              <a:buNone/>
              <a:defRPr sz="1100"/>
            </a:lvl7pPr>
            <a:lvl8pPr indent="0" lvl="7">
              <a:spcBef>
                <a:spcPts val="0"/>
              </a:spcBef>
              <a:spcAft>
                <a:spcPts val="0"/>
              </a:spcAft>
              <a:buSzPts val="900"/>
              <a:buNone/>
              <a:defRPr sz="1100"/>
            </a:lvl8pPr>
            <a:lvl9pPr indent="0" lvl="8">
              <a:spcBef>
                <a:spcPts val="0"/>
              </a:spcBef>
              <a:spcAft>
                <a:spcPts val="0"/>
              </a:spcAft>
              <a:buSzPts val="900"/>
              <a:buNone/>
              <a:defRPr sz="1100"/>
            </a:lvl9pPr>
          </a:lstStyle>
          <a:p/>
        </p:txBody>
      </p:sp>
      <p:sp>
        <p:nvSpPr>
          <p:cNvPr id="11" name="Google Shape;11;p1"/>
          <p:cNvSpPr txBox="1"/>
          <p:nvPr>
            <p:ph idx="1" type="body"/>
          </p:nvPr>
        </p:nvSpPr>
        <p:spPr>
          <a:xfrm>
            <a:off x="837982" y="1826231"/>
            <a:ext cx="10512900" cy="4351200"/>
          </a:xfrm>
          <a:prstGeom prst="rect">
            <a:avLst/>
          </a:prstGeom>
          <a:noFill/>
          <a:ln>
            <a:noFill/>
          </a:ln>
        </p:spPr>
        <p:txBody>
          <a:bodyPr anchorCtr="0" anchor="t" bIns="55850" lIns="55850" spcFirstLastPara="1" rIns="55850" wrap="square" tIns="55850">
            <a:noAutofit/>
          </a:bodyPr>
          <a:lstStyle>
            <a:lvl1pPr indent="-444500" lvl="0" marL="457200" marR="0" rtl="0" algn="l">
              <a:lnSpc>
                <a:spcPct val="90000"/>
              </a:lnSpc>
              <a:spcBef>
                <a:spcPts val="1200"/>
              </a:spcBef>
              <a:spcAft>
                <a:spcPts val="0"/>
              </a:spcAft>
              <a:buClr>
                <a:schemeClr val="dk1"/>
              </a:buClr>
              <a:buSzPts val="3400"/>
              <a:buFont typeface="Arial"/>
              <a:buChar char="•"/>
              <a:defRPr b="0" i="0" sz="3400" u="none" cap="none" strike="noStrike">
                <a:solidFill>
                  <a:schemeClr val="dk1"/>
                </a:solidFill>
                <a:latin typeface="Roboto"/>
                <a:ea typeface="Roboto"/>
                <a:cs typeface="Roboto"/>
                <a:sym typeface="Roboto"/>
              </a:defRPr>
            </a:lvl1pPr>
            <a:lvl2pPr indent="-412750" lvl="1" marL="914400" marR="0" rtl="0" algn="l">
              <a:lnSpc>
                <a:spcPct val="90000"/>
              </a:lnSpc>
              <a:spcBef>
                <a:spcPts val="600"/>
              </a:spcBef>
              <a:spcAft>
                <a:spcPts val="0"/>
              </a:spcAft>
              <a:buClr>
                <a:schemeClr val="dk1"/>
              </a:buClr>
              <a:buSzPts val="2900"/>
              <a:buFont typeface="Arial"/>
              <a:buChar char="•"/>
              <a:defRPr b="0" i="0" sz="2900" u="none" cap="none" strike="noStrike">
                <a:solidFill>
                  <a:schemeClr val="dk1"/>
                </a:solidFill>
                <a:latin typeface="Roboto"/>
                <a:ea typeface="Roboto"/>
                <a:cs typeface="Roboto"/>
                <a:sym typeface="Roboto"/>
              </a:defRPr>
            </a:lvl2pPr>
            <a:lvl3pPr indent="-381000" lvl="2" marL="1371600" marR="0" rtl="0" algn="l">
              <a:lnSpc>
                <a:spcPct val="90000"/>
              </a:lnSpc>
              <a:spcBef>
                <a:spcPts val="6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3pPr>
            <a:lvl4pPr indent="-368300" lvl="3" marL="18288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Roboto"/>
                <a:ea typeface="Roboto"/>
                <a:cs typeface="Roboto"/>
                <a:sym typeface="Roboto"/>
              </a:defRPr>
            </a:lvl4pPr>
            <a:lvl5pPr indent="-368300" lvl="4" marL="22860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Roboto"/>
                <a:ea typeface="Roboto"/>
                <a:cs typeface="Roboto"/>
                <a:sym typeface="Roboto"/>
              </a:defRPr>
            </a:lvl5pPr>
            <a:lvl6pPr indent="-368300" lvl="5" marL="27432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lnSpc>
                <a:spcPct val="90000"/>
              </a:lnSpc>
              <a:spcBef>
                <a:spcPts val="60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7982" y="6356352"/>
            <a:ext cx="2742600" cy="365100"/>
          </a:xfrm>
          <a:prstGeom prst="rect">
            <a:avLst/>
          </a:prstGeom>
          <a:noFill/>
          <a:ln>
            <a:noFill/>
          </a:ln>
        </p:spPr>
        <p:txBody>
          <a:bodyPr anchorCtr="0" anchor="ctr" bIns="55850" lIns="55850" spcFirstLastPara="1" rIns="55850" wrap="square" tIns="55850">
            <a:noAutofit/>
          </a:bodyPr>
          <a:lstStyle>
            <a:lvl1pPr indent="0" lvl="0" marL="0" marR="0" rtl="0" algn="l">
              <a:spcBef>
                <a:spcPts val="0"/>
              </a:spcBef>
              <a:spcAft>
                <a:spcPts val="0"/>
              </a:spcAft>
              <a:buSzPts val="900"/>
              <a:buNone/>
              <a:defRPr b="0" i="0" sz="1500" u="none" cap="none" strike="noStrike">
                <a:solidFill>
                  <a:schemeClr val="dk1"/>
                </a:solidFill>
                <a:latin typeface="Roboto"/>
                <a:ea typeface="Roboto"/>
                <a:cs typeface="Roboto"/>
                <a:sym typeface="Roboto"/>
              </a:defRPr>
            </a:lvl1pPr>
            <a:lvl2pPr indent="-12700" lvl="1" marL="5588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2pPr>
            <a:lvl3pPr indent="-12700" lvl="2" marL="11176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3pPr>
            <a:lvl4pPr indent="-12700" lvl="3" marL="16764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4pPr>
            <a:lvl5pPr indent="-12700" lvl="4" marL="22352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5pPr>
            <a:lvl6pPr indent="-12700" lvl="5" marL="27940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6pPr>
            <a:lvl7pPr indent="-12700" lvl="6" marL="33528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7pPr>
            <a:lvl8pPr indent="-12700" lvl="7" marL="39116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8pPr>
            <a:lvl9pPr indent="-12700" lvl="8" marL="44704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7548" y="6356352"/>
            <a:ext cx="4113600" cy="365100"/>
          </a:xfrm>
          <a:prstGeom prst="rect">
            <a:avLst/>
          </a:prstGeom>
          <a:noFill/>
          <a:ln>
            <a:noFill/>
          </a:ln>
        </p:spPr>
        <p:txBody>
          <a:bodyPr anchorCtr="0" anchor="ctr" bIns="55850" lIns="55850" spcFirstLastPara="1" rIns="55850" wrap="square" tIns="55850">
            <a:noAutofit/>
          </a:bodyPr>
          <a:lstStyle>
            <a:lvl1pPr indent="0" lvl="0" marL="0" marR="0" rtl="0" algn="ctr">
              <a:spcBef>
                <a:spcPts val="0"/>
              </a:spcBef>
              <a:spcAft>
                <a:spcPts val="0"/>
              </a:spcAft>
              <a:buSzPts val="900"/>
              <a:buNone/>
              <a:defRPr b="0" i="0" sz="1500" u="none" cap="none" strike="noStrike">
                <a:solidFill>
                  <a:schemeClr val="dk1"/>
                </a:solidFill>
                <a:latin typeface="Roboto"/>
                <a:ea typeface="Roboto"/>
                <a:cs typeface="Roboto"/>
                <a:sym typeface="Roboto"/>
              </a:defRPr>
            </a:lvl1pPr>
            <a:lvl2pPr indent="-12700" lvl="1" marL="5588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2pPr>
            <a:lvl3pPr indent="-12700" lvl="2" marL="11176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3pPr>
            <a:lvl4pPr indent="-12700" lvl="3" marL="16764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4pPr>
            <a:lvl5pPr indent="-12700" lvl="4" marL="22352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5pPr>
            <a:lvl6pPr indent="-12700" lvl="5" marL="27940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6pPr>
            <a:lvl7pPr indent="-12700" lvl="6" marL="33528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7pPr>
            <a:lvl8pPr indent="-12700" lvl="7" marL="39116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8pPr>
            <a:lvl9pPr indent="-12700" lvl="8" marL="4470400" marR="0" rtl="0" algn="l">
              <a:spcBef>
                <a:spcPts val="0"/>
              </a:spcBef>
              <a:spcAft>
                <a:spcPts val="0"/>
              </a:spcAft>
              <a:buSzPts val="900"/>
              <a:buNone/>
              <a:defRPr b="0" i="0" sz="2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08358" y="6356352"/>
            <a:ext cx="2742600" cy="365100"/>
          </a:xfrm>
          <a:prstGeom prst="rect">
            <a:avLst/>
          </a:prstGeom>
          <a:noFill/>
          <a:ln>
            <a:noFill/>
          </a:ln>
        </p:spPr>
        <p:txBody>
          <a:bodyPr anchorCtr="0" anchor="ctr" bIns="27925" lIns="55850" spcFirstLastPara="1" rIns="55850" wrap="square" tIns="27925">
            <a:noAutofit/>
          </a:bodyPr>
          <a:lstStyle>
            <a:lvl1pPr indent="0" lvl="0" marL="0" marR="0" rtl="0" algn="r">
              <a:spcBef>
                <a:spcPts val="0"/>
              </a:spcBef>
              <a:buNone/>
              <a:defRPr b="0" i="0" sz="1500" u="none" cap="none" strike="noStrike">
                <a:solidFill>
                  <a:schemeClr val="dk1"/>
                </a:solidFill>
                <a:latin typeface="Roboto"/>
                <a:ea typeface="Roboto"/>
                <a:cs typeface="Roboto"/>
                <a:sym typeface="Roboto"/>
              </a:defRPr>
            </a:lvl1pPr>
            <a:lvl2pPr indent="0" lvl="1" marL="0" marR="0" rtl="0" algn="r">
              <a:spcBef>
                <a:spcPts val="0"/>
              </a:spcBef>
              <a:buNone/>
              <a:defRPr b="0" i="0" sz="1500" u="none" cap="none" strike="noStrike">
                <a:solidFill>
                  <a:schemeClr val="dk1"/>
                </a:solidFill>
                <a:latin typeface="Roboto"/>
                <a:ea typeface="Roboto"/>
                <a:cs typeface="Roboto"/>
                <a:sym typeface="Roboto"/>
              </a:defRPr>
            </a:lvl2pPr>
            <a:lvl3pPr indent="0" lvl="2" marL="0" marR="0" rtl="0" algn="r">
              <a:spcBef>
                <a:spcPts val="0"/>
              </a:spcBef>
              <a:buNone/>
              <a:defRPr b="0" i="0" sz="1500" u="none" cap="none" strike="noStrike">
                <a:solidFill>
                  <a:schemeClr val="dk1"/>
                </a:solidFill>
                <a:latin typeface="Roboto"/>
                <a:ea typeface="Roboto"/>
                <a:cs typeface="Roboto"/>
                <a:sym typeface="Roboto"/>
              </a:defRPr>
            </a:lvl3pPr>
            <a:lvl4pPr indent="0" lvl="3" marL="0" marR="0" rtl="0" algn="r">
              <a:spcBef>
                <a:spcPts val="0"/>
              </a:spcBef>
              <a:buNone/>
              <a:defRPr b="0" i="0" sz="1500" u="none" cap="none" strike="noStrike">
                <a:solidFill>
                  <a:schemeClr val="dk1"/>
                </a:solidFill>
                <a:latin typeface="Roboto"/>
                <a:ea typeface="Roboto"/>
                <a:cs typeface="Roboto"/>
                <a:sym typeface="Roboto"/>
              </a:defRPr>
            </a:lvl4pPr>
            <a:lvl5pPr indent="0" lvl="4" marL="0" marR="0" rtl="0" algn="r">
              <a:spcBef>
                <a:spcPts val="0"/>
              </a:spcBef>
              <a:buNone/>
              <a:defRPr b="0" i="0" sz="1500" u="none" cap="none" strike="noStrike">
                <a:solidFill>
                  <a:schemeClr val="dk1"/>
                </a:solidFill>
                <a:latin typeface="Roboto"/>
                <a:ea typeface="Roboto"/>
                <a:cs typeface="Roboto"/>
                <a:sym typeface="Roboto"/>
              </a:defRPr>
            </a:lvl5pPr>
            <a:lvl6pPr indent="0" lvl="5" marL="0" marR="0" rtl="0" algn="r">
              <a:spcBef>
                <a:spcPts val="0"/>
              </a:spcBef>
              <a:buNone/>
              <a:defRPr b="0" i="0" sz="1500" u="none" cap="none" strike="noStrike">
                <a:solidFill>
                  <a:schemeClr val="dk1"/>
                </a:solidFill>
                <a:latin typeface="Roboto"/>
                <a:ea typeface="Roboto"/>
                <a:cs typeface="Roboto"/>
                <a:sym typeface="Roboto"/>
              </a:defRPr>
            </a:lvl6pPr>
            <a:lvl7pPr indent="0" lvl="6" marL="0" marR="0" rtl="0" algn="r">
              <a:spcBef>
                <a:spcPts val="0"/>
              </a:spcBef>
              <a:buNone/>
              <a:defRPr b="0" i="0" sz="1500" u="none" cap="none" strike="noStrike">
                <a:solidFill>
                  <a:schemeClr val="dk1"/>
                </a:solidFill>
                <a:latin typeface="Roboto"/>
                <a:ea typeface="Roboto"/>
                <a:cs typeface="Roboto"/>
                <a:sym typeface="Roboto"/>
              </a:defRPr>
            </a:lvl7pPr>
            <a:lvl8pPr indent="0" lvl="7" marL="0" marR="0" rtl="0" algn="r">
              <a:spcBef>
                <a:spcPts val="0"/>
              </a:spcBef>
              <a:buNone/>
              <a:defRPr b="0" i="0" sz="1500" u="none" cap="none" strike="noStrike">
                <a:solidFill>
                  <a:schemeClr val="dk1"/>
                </a:solidFill>
                <a:latin typeface="Roboto"/>
                <a:ea typeface="Roboto"/>
                <a:cs typeface="Roboto"/>
                <a:sym typeface="Roboto"/>
              </a:defRPr>
            </a:lvl8pPr>
            <a:lvl9pPr indent="0" lvl="8" marL="0" marR="0" rtl="0" algn="r">
              <a:spcBef>
                <a:spcPts val="0"/>
              </a:spcBef>
              <a:buNone/>
              <a:defRPr b="0" i="0" sz="15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au.af.mil/au/aupress/digital/pdf/book/b_0113_brulle_engineering_space_age.pdf"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5"/>
          <p:cNvSpPr txBox="1"/>
          <p:nvPr>
            <p:ph idx="4294967295" type="body"/>
          </p:nvPr>
        </p:nvSpPr>
        <p:spPr>
          <a:xfrm>
            <a:off x="1522425" y="4371049"/>
            <a:ext cx="9134400" cy="1563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Font typeface="Arial"/>
              <a:buNone/>
            </a:pPr>
            <a:r>
              <a:rPr i="0" lang="en-US" sz="2000" u="none" cap="none" strike="noStrike">
                <a:solidFill>
                  <a:srgbClr val="FFFFFF"/>
                </a:solidFill>
                <a:latin typeface="Roboto"/>
                <a:ea typeface="Roboto"/>
                <a:cs typeface="Roboto"/>
                <a:sym typeface="Roboto"/>
              </a:rPr>
              <a:t>INVESTIGATING THE DYNAMICS OF THEME PARK RIDES</a:t>
            </a:r>
            <a:endParaRPr>
              <a:solidFill>
                <a:srgbClr val="FFFFFF"/>
              </a:solidFill>
              <a:latin typeface="Roboto"/>
              <a:ea typeface="Roboto"/>
              <a:cs typeface="Roboto"/>
              <a:sym typeface="Roboto"/>
            </a:endParaRPr>
          </a:p>
        </p:txBody>
      </p:sp>
      <p:pic>
        <p:nvPicPr>
          <p:cNvPr descr="Vertigo_logo_sparent.gif" id="33" name="Google Shape;33;p5"/>
          <p:cNvPicPr preferRelativeResize="0"/>
          <p:nvPr/>
        </p:nvPicPr>
        <p:blipFill>
          <a:blip r:embed="rId3">
            <a:alphaModFix/>
          </a:blip>
          <a:stretch>
            <a:fillRect/>
          </a:stretch>
        </p:blipFill>
        <p:spPr>
          <a:xfrm>
            <a:off x="746425" y="1957852"/>
            <a:ext cx="6332652" cy="2374750"/>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What is ‘Vertigo’</a:t>
            </a:r>
            <a:endParaRPr i="0" sz="3600" u="none" cap="none" strike="noStrike">
              <a:solidFill>
                <a:schemeClr val="lt1"/>
              </a:solidFill>
              <a:latin typeface="Roboto"/>
              <a:ea typeface="Roboto"/>
              <a:cs typeface="Roboto"/>
              <a:sym typeface="Roboto"/>
            </a:endParaRPr>
          </a:p>
        </p:txBody>
      </p:sp>
      <p:sp>
        <p:nvSpPr>
          <p:cNvPr id="39" name="Google Shape;39;p6"/>
          <p:cNvSpPr txBox="1"/>
          <p:nvPr>
            <p:ph idx="1" type="body"/>
          </p:nvPr>
        </p:nvSpPr>
        <p:spPr>
          <a:xfrm>
            <a:off x="1522420" y="1905000"/>
            <a:ext cx="5429700" cy="41148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Roboto Light"/>
              <a:buChar char="-"/>
            </a:pPr>
            <a:r>
              <a:rPr lang="en-US">
                <a:solidFill>
                  <a:schemeClr val="dk1"/>
                </a:solidFill>
                <a:latin typeface="Roboto Light"/>
                <a:ea typeface="Roboto Light"/>
                <a:cs typeface="Roboto Light"/>
                <a:sym typeface="Roboto Light"/>
              </a:rPr>
              <a:t>Inertial Data Logger</a:t>
            </a:r>
            <a:endParaRPr>
              <a:solidFill>
                <a:schemeClr val="dk1"/>
              </a:solidFill>
              <a:latin typeface="Roboto Light"/>
              <a:ea typeface="Roboto Light"/>
              <a:cs typeface="Roboto Light"/>
              <a:sym typeface="Roboto Light"/>
            </a:endParaRPr>
          </a:p>
          <a:p>
            <a:pPr indent="-381000" lvl="0" marL="457200" rtl="0" algn="l">
              <a:lnSpc>
                <a:spcPct val="100000"/>
              </a:lnSpc>
              <a:spcBef>
                <a:spcPts val="0"/>
              </a:spcBef>
              <a:spcAft>
                <a:spcPts val="0"/>
              </a:spcAft>
              <a:buSzPts val="2400"/>
              <a:buFont typeface="Roboto Light"/>
              <a:buChar char="-"/>
            </a:pPr>
            <a:r>
              <a:rPr lang="en-US">
                <a:solidFill>
                  <a:schemeClr val="dk1"/>
                </a:solidFill>
                <a:latin typeface="Roboto Light"/>
                <a:ea typeface="Roboto Light"/>
                <a:cs typeface="Roboto Light"/>
                <a:sym typeface="Roboto Light"/>
              </a:rPr>
              <a:t>Detects gravity and Earth’s magnetic field</a:t>
            </a:r>
            <a:endParaRPr>
              <a:latin typeface="Roboto Light"/>
              <a:ea typeface="Roboto Light"/>
              <a:cs typeface="Roboto Light"/>
              <a:sym typeface="Roboto Light"/>
            </a:endParaRPr>
          </a:p>
          <a:p>
            <a:pPr indent="-381000" lvl="0" marL="457200" rtl="0" algn="l">
              <a:lnSpc>
                <a:spcPct val="100000"/>
              </a:lnSpc>
              <a:spcBef>
                <a:spcPts val="0"/>
              </a:spcBef>
              <a:spcAft>
                <a:spcPts val="0"/>
              </a:spcAft>
              <a:buSzPts val="2400"/>
              <a:buFont typeface="Roboto Light"/>
              <a:buChar char="-"/>
            </a:pPr>
            <a:r>
              <a:rPr lang="en-US">
                <a:solidFill>
                  <a:schemeClr val="dk1"/>
                </a:solidFill>
                <a:latin typeface="Roboto Light"/>
                <a:ea typeface="Roboto Light"/>
                <a:cs typeface="Roboto Light"/>
                <a:sym typeface="Roboto Light"/>
              </a:rPr>
              <a:t>Calculates its own orientation</a:t>
            </a:r>
            <a:endParaRPr>
              <a:solidFill>
                <a:schemeClr val="dk1"/>
              </a:solidFill>
              <a:latin typeface="Roboto Light"/>
              <a:ea typeface="Roboto Light"/>
              <a:cs typeface="Roboto Light"/>
              <a:sym typeface="Roboto Light"/>
            </a:endParaRPr>
          </a:p>
          <a:p>
            <a:pPr indent="-71438" lvl="0" marL="223838" marR="0" rtl="0" algn="l">
              <a:lnSpc>
                <a:spcPct val="90000"/>
              </a:lnSpc>
              <a:spcBef>
                <a:spcPts val="0"/>
              </a:spcBef>
              <a:spcAft>
                <a:spcPts val="0"/>
              </a:spcAft>
              <a:buClr>
                <a:schemeClr val="accent1"/>
              </a:buClr>
              <a:buSzPts val="2400"/>
              <a:buFont typeface="Arial"/>
              <a:buNone/>
            </a:pPr>
            <a:r>
              <a:t/>
            </a:r>
            <a:endParaRPr>
              <a:latin typeface="Roboto"/>
              <a:ea typeface="Roboto"/>
              <a:cs typeface="Roboto"/>
              <a:sym typeface="Roboto"/>
            </a:endParaRPr>
          </a:p>
        </p:txBody>
      </p:sp>
      <p:pic>
        <p:nvPicPr>
          <p:cNvPr descr="IMG_20171008_154017.jpg" id="40" name="Google Shape;40;p6"/>
          <p:cNvPicPr preferRelativeResize="0"/>
          <p:nvPr/>
        </p:nvPicPr>
        <p:blipFill>
          <a:blip r:embed="rId3">
            <a:alphaModFix/>
          </a:blip>
          <a:stretch>
            <a:fillRect/>
          </a:stretch>
        </p:blipFill>
        <p:spPr>
          <a:xfrm>
            <a:off x="6952148" y="986275"/>
            <a:ext cx="3827149" cy="2870373"/>
          </a:xfrm>
          <a:prstGeom prst="rect">
            <a:avLst/>
          </a:prstGeom>
          <a:noFill/>
          <a:ln>
            <a:noFill/>
          </a:ln>
        </p:spPr>
      </p:pic>
      <p:pic>
        <p:nvPicPr>
          <p:cNvPr descr="IMG_20171008_154002.jpg" id="41" name="Google Shape;41;p6"/>
          <p:cNvPicPr preferRelativeResize="0"/>
          <p:nvPr/>
        </p:nvPicPr>
        <p:blipFill rotWithShape="1">
          <a:blip r:embed="rId4">
            <a:alphaModFix/>
          </a:blip>
          <a:srcRect b="29705" l="0" r="0" t="33787"/>
          <a:stretch/>
        </p:blipFill>
        <p:spPr>
          <a:xfrm>
            <a:off x="1522413" y="3996600"/>
            <a:ext cx="9144003" cy="2503726"/>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7"/>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Our Aim</a:t>
            </a:r>
            <a:endParaRPr i="0" sz="3600" u="none" cap="none" strike="noStrike">
              <a:solidFill>
                <a:schemeClr val="lt1"/>
              </a:solidFill>
              <a:latin typeface="Roboto"/>
              <a:ea typeface="Roboto"/>
              <a:cs typeface="Roboto"/>
              <a:sym typeface="Roboto"/>
            </a:endParaRPr>
          </a:p>
        </p:txBody>
      </p:sp>
      <p:sp>
        <p:nvSpPr>
          <p:cNvPr id="47" name="Google Shape;47;p7"/>
          <p:cNvSpPr txBox="1"/>
          <p:nvPr>
            <p:ph idx="1" type="body"/>
          </p:nvPr>
        </p:nvSpPr>
        <p:spPr>
          <a:xfrm>
            <a:off x="1522413" y="1904999"/>
            <a:ext cx="9134400" cy="4114800"/>
          </a:xfrm>
          <a:prstGeom prst="rect">
            <a:avLst/>
          </a:prstGeom>
          <a:noFill/>
          <a:ln>
            <a:noFill/>
          </a:ln>
        </p:spPr>
        <p:txBody>
          <a:bodyPr anchorCtr="0" anchor="t" bIns="45700" lIns="91425" spcFirstLastPara="1" rIns="91425" wrap="square" tIns="45700">
            <a:noAutofit/>
          </a:bodyPr>
          <a:lstStyle/>
          <a:p>
            <a:pPr indent="-71437" lvl="0" marL="223837" marR="0" rtl="0" algn="l">
              <a:lnSpc>
                <a:spcPct val="100000"/>
              </a:lnSpc>
              <a:spcBef>
                <a:spcPts val="0"/>
              </a:spcBef>
              <a:spcAft>
                <a:spcPts val="0"/>
              </a:spcAft>
              <a:buClr>
                <a:schemeClr val="accent1"/>
              </a:buClr>
              <a:buSzPts val="2400"/>
              <a:buFont typeface="Arial"/>
              <a:buNone/>
            </a:pPr>
            <a:r>
              <a:rPr lang="en-US" sz="3000">
                <a:latin typeface="Roboto Light"/>
                <a:ea typeface="Roboto Light"/>
                <a:cs typeface="Roboto Light"/>
                <a:sym typeface="Roboto Light"/>
              </a:rPr>
              <a:t>‘To quantify our experience’</a:t>
            </a:r>
            <a:endParaRPr sz="3000">
              <a:latin typeface="Roboto Light"/>
              <a:ea typeface="Roboto Light"/>
              <a:cs typeface="Roboto Light"/>
              <a:sym typeface="Roboto Light"/>
            </a:endParaRPr>
          </a:p>
          <a:p>
            <a:pPr indent="-71437" lvl="0" marL="223837" marR="0" rtl="0" algn="l">
              <a:lnSpc>
                <a:spcPct val="100000"/>
              </a:lnSpc>
              <a:spcBef>
                <a:spcPts val="0"/>
              </a:spcBef>
              <a:spcAft>
                <a:spcPts val="0"/>
              </a:spcAft>
              <a:buClr>
                <a:schemeClr val="accent1"/>
              </a:buClr>
              <a:buSzPts val="2400"/>
              <a:buFont typeface="Arial"/>
              <a:buNone/>
            </a:pPr>
            <a:r>
              <a:t/>
            </a:r>
            <a:endParaRPr>
              <a:latin typeface="Roboto Light"/>
              <a:ea typeface="Roboto Light"/>
              <a:cs typeface="Roboto Light"/>
              <a:sym typeface="Roboto Light"/>
            </a:endParaRPr>
          </a:p>
          <a:p>
            <a:pPr indent="-381000" lvl="0" marL="457200" marR="0" rtl="0" algn="l">
              <a:lnSpc>
                <a:spcPct val="100000"/>
              </a:lnSpc>
              <a:spcBef>
                <a:spcPts val="0"/>
              </a:spcBef>
              <a:spcAft>
                <a:spcPts val="0"/>
              </a:spcAft>
              <a:buClr>
                <a:srgbClr val="FFFFFF"/>
              </a:buClr>
              <a:buSzPts val="2400"/>
              <a:buFont typeface="Roboto Light"/>
              <a:buChar char="-"/>
            </a:pPr>
            <a:r>
              <a:rPr lang="en-US">
                <a:solidFill>
                  <a:srgbClr val="FFFFFF"/>
                </a:solidFill>
                <a:latin typeface="Roboto Light"/>
                <a:ea typeface="Roboto Light"/>
                <a:cs typeface="Roboto Light"/>
                <a:sym typeface="Roboto Light"/>
              </a:rPr>
              <a:t>Rush of blood</a:t>
            </a:r>
            <a:r>
              <a:rPr lang="en-US">
                <a:solidFill>
                  <a:srgbClr val="FFFFFF"/>
                </a:solidFill>
                <a:latin typeface="Roboto Light"/>
                <a:ea typeface="Roboto Light"/>
                <a:cs typeface="Roboto Light"/>
                <a:sym typeface="Roboto Light"/>
              </a:rPr>
              <a:t> </a:t>
            </a:r>
            <a:r>
              <a:rPr lang="en-US">
                <a:solidFill>
                  <a:srgbClr val="FFFFFF"/>
                </a:solidFill>
                <a:latin typeface="Roboto"/>
                <a:ea typeface="Roboto"/>
                <a:cs typeface="Roboto"/>
                <a:sym typeface="Roboto"/>
              </a:rPr>
              <a:t>→</a:t>
            </a:r>
            <a:r>
              <a:rPr lang="en-US">
                <a:solidFill>
                  <a:srgbClr val="FFFFFF"/>
                </a:solidFill>
                <a:latin typeface="Arial"/>
                <a:ea typeface="Arial"/>
                <a:cs typeface="Arial"/>
                <a:sym typeface="Arial"/>
              </a:rPr>
              <a:t> </a:t>
            </a:r>
            <a:r>
              <a:rPr lang="en-US">
                <a:solidFill>
                  <a:srgbClr val="FFFFFF"/>
                </a:solidFill>
                <a:latin typeface="Roboto Light"/>
                <a:ea typeface="Roboto Light"/>
                <a:cs typeface="Roboto Light"/>
                <a:sym typeface="Roboto Light"/>
              </a:rPr>
              <a:t>G-Force</a:t>
            </a:r>
            <a:endParaRPr>
              <a:solidFill>
                <a:srgbClr val="FFFFFF"/>
              </a:solidFill>
              <a:latin typeface="Roboto Light"/>
              <a:ea typeface="Roboto Light"/>
              <a:cs typeface="Roboto Light"/>
              <a:sym typeface="Roboto Light"/>
            </a:endParaRPr>
          </a:p>
          <a:p>
            <a:pPr indent="-381000" lvl="0" marL="457200" marR="0" rtl="0" algn="l">
              <a:lnSpc>
                <a:spcPct val="100000"/>
              </a:lnSpc>
              <a:spcBef>
                <a:spcPts val="0"/>
              </a:spcBef>
              <a:spcAft>
                <a:spcPts val="0"/>
              </a:spcAft>
              <a:buSzPts val="2400"/>
              <a:buFont typeface="Roboto Light"/>
              <a:buChar char="-"/>
            </a:pPr>
            <a:r>
              <a:rPr lang="en-US">
                <a:solidFill>
                  <a:srgbClr val="FFFFFF"/>
                </a:solidFill>
                <a:latin typeface="Roboto"/>
                <a:ea typeface="Roboto"/>
                <a:cs typeface="Roboto"/>
                <a:sym typeface="Roboto"/>
              </a:rPr>
              <a:t>Dizziness 	→</a:t>
            </a:r>
            <a:r>
              <a:rPr lang="en-US">
                <a:solidFill>
                  <a:srgbClr val="FFFFFF"/>
                </a:solidFill>
                <a:latin typeface="Arial"/>
                <a:ea typeface="Arial"/>
                <a:cs typeface="Arial"/>
                <a:sym typeface="Arial"/>
              </a:rPr>
              <a:t>  </a:t>
            </a:r>
            <a:r>
              <a:rPr lang="en-US">
                <a:latin typeface="Roboto Light"/>
                <a:ea typeface="Roboto Light"/>
                <a:cs typeface="Roboto Light"/>
                <a:sym typeface="Roboto Light"/>
              </a:rPr>
              <a:t>Angular Velocity</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pic>
        <p:nvPicPr>
          <p:cNvPr id="48" name="Google Shape;48;p7"/>
          <p:cNvPicPr preferRelativeResize="0"/>
          <p:nvPr/>
        </p:nvPicPr>
        <p:blipFill>
          <a:blip r:embed="rId3">
            <a:alphaModFix/>
          </a:blip>
          <a:stretch>
            <a:fillRect/>
          </a:stretch>
        </p:blipFill>
        <p:spPr>
          <a:xfrm>
            <a:off x="7198275" y="1584925"/>
            <a:ext cx="3017200" cy="4754951"/>
          </a:xfrm>
          <a:prstGeom prst="rect">
            <a:avLst/>
          </a:prstGeom>
          <a:noFill/>
          <a:ln>
            <a:noFill/>
          </a:ln>
        </p:spPr>
      </p:pic>
      <p:pic>
        <p:nvPicPr>
          <p:cNvPr id="49" name="Google Shape;49;p7"/>
          <p:cNvPicPr preferRelativeResize="0"/>
          <p:nvPr/>
        </p:nvPicPr>
        <p:blipFill>
          <a:blip r:embed="rId4">
            <a:alphaModFix/>
          </a:blip>
          <a:stretch>
            <a:fillRect/>
          </a:stretch>
        </p:blipFill>
        <p:spPr>
          <a:xfrm>
            <a:off x="1767325" y="4085825"/>
            <a:ext cx="3862150" cy="2317301"/>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Stealth Analysis - Ride Map</a:t>
            </a:r>
            <a:endParaRPr i="0" sz="3600" u="none" cap="none" strike="noStrike">
              <a:solidFill>
                <a:schemeClr val="lt1"/>
              </a:solidFill>
              <a:latin typeface="Roboto"/>
              <a:ea typeface="Roboto"/>
              <a:cs typeface="Roboto"/>
              <a:sym typeface="Roboto"/>
            </a:endParaRPr>
          </a:p>
        </p:txBody>
      </p:sp>
      <p:sp>
        <p:nvSpPr>
          <p:cNvPr id="55" name="Google Shape;55;p8"/>
          <p:cNvSpPr txBox="1"/>
          <p:nvPr>
            <p:ph idx="1" type="body"/>
          </p:nvPr>
        </p:nvSpPr>
        <p:spPr>
          <a:xfrm>
            <a:off x="1522413" y="1904999"/>
            <a:ext cx="9134400" cy="4114800"/>
          </a:xfrm>
          <a:prstGeom prst="rect">
            <a:avLst/>
          </a:prstGeom>
          <a:noFill/>
          <a:ln>
            <a:noFill/>
          </a:ln>
        </p:spPr>
        <p:txBody>
          <a:bodyPr anchorCtr="0" anchor="t" bIns="45700" lIns="91425" spcFirstLastPara="1" rIns="91425" wrap="square" tIns="45700">
            <a:noAutofit/>
          </a:bodyPr>
          <a:lstStyle/>
          <a:p>
            <a:pPr indent="0" lvl="0" marL="152400" marR="0" rtl="0" algn="l">
              <a:lnSpc>
                <a:spcPct val="90000"/>
              </a:lnSpc>
              <a:spcBef>
                <a:spcPts val="0"/>
              </a:spcBef>
              <a:spcAft>
                <a:spcPts val="0"/>
              </a:spcAft>
              <a:buClr>
                <a:schemeClr val="accent1"/>
              </a:buClr>
              <a:buSzPts val="2400"/>
              <a:buFont typeface="Arial"/>
              <a:buNone/>
            </a:pPr>
            <a:r>
              <a:t/>
            </a:r>
            <a:endParaRPr/>
          </a:p>
        </p:txBody>
      </p:sp>
      <p:pic>
        <p:nvPicPr>
          <p:cNvPr id="56" name="Google Shape;56;p8"/>
          <p:cNvPicPr preferRelativeResize="0"/>
          <p:nvPr/>
        </p:nvPicPr>
        <p:blipFill>
          <a:blip r:embed="rId3">
            <a:alphaModFix/>
          </a:blip>
          <a:stretch>
            <a:fillRect/>
          </a:stretch>
        </p:blipFill>
        <p:spPr>
          <a:xfrm>
            <a:off x="7028050" y="2604803"/>
            <a:ext cx="5081525" cy="3219072"/>
          </a:xfrm>
          <a:prstGeom prst="rect">
            <a:avLst/>
          </a:prstGeom>
          <a:noFill/>
          <a:ln>
            <a:noFill/>
          </a:ln>
        </p:spPr>
      </p:pic>
      <p:pic>
        <p:nvPicPr>
          <p:cNvPr id="57" name="Google Shape;57;p8"/>
          <p:cNvPicPr preferRelativeResize="0"/>
          <p:nvPr/>
        </p:nvPicPr>
        <p:blipFill rotWithShape="1">
          <a:blip r:embed="rId4">
            <a:alphaModFix/>
          </a:blip>
          <a:srcRect b="5311" l="0" r="0" t="21121"/>
          <a:stretch/>
        </p:blipFill>
        <p:spPr>
          <a:xfrm>
            <a:off x="4143775" y="1922975"/>
            <a:ext cx="2607250" cy="1726939"/>
          </a:xfrm>
          <a:prstGeom prst="rect">
            <a:avLst/>
          </a:prstGeom>
          <a:noFill/>
          <a:ln>
            <a:noFill/>
          </a:ln>
        </p:spPr>
      </p:pic>
      <p:pic>
        <p:nvPicPr>
          <p:cNvPr id="58" name="Google Shape;58;p8"/>
          <p:cNvPicPr preferRelativeResize="0"/>
          <p:nvPr/>
        </p:nvPicPr>
        <p:blipFill rotWithShape="1">
          <a:blip r:embed="rId5">
            <a:alphaModFix/>
          </a:blip>
          <a:srcRect b="12801" l="0" r="0" t="23190"/>
          <a:stretch/>
        </p:blipFill>
        <p:spPr>
          <a:xfrm>
            <a:off x="568350" y="1922963"/>
            <a:ext cx="3497674" cy="2015826"/>
          </a:xfrm>
          <a:prstGeom prst="rect">
            <a:avLst/>
          </a:prstGeom>
          <a:noFill/>
          <a:ln>
            <a:noFill/>
          </a:ln>
        </p:spPr>
      </p:pic>
      <p:pic>
        <p:nvPicPr>
          <p:cNvPr id="59" name="Google Shape;59;p8"/>
          <p:cNvPicPr preferRelativeResize="0"/>
          <p:nvPr/>
        </p:nvPicPr>
        <p:blipFill rotWithShape="1">
          <a:blip r:embed="rId6">
            <a:alphaModFix/>
          </a:blip>
          <a:srcRect b="0" l="14282" r="9706" t="18413"/>
          <a:stretch/>
        </p:blipFill>
        <p:spPr>
          <a:xfrm>
            <a:off x="4143775" y="3869074"/>
            <a:ext cx="2607250" cy="2519723"/>
          </a:xfrm>
          <a:prstGeom prst="rect">
            <a:avLst/>
          </a:prstGeom>
          <a:noFill/>
          <a:ln>
            <a:noFill/>
          </a:ln>
        </p:spPr>
      </p:pic>
      <p:pic>
        <p:nvPicPr>
          <p:cNvPr id="60" name="Google Shape;60;p8"/>
          <p:cNvPicPr preferRelativeResize="0"/>
          <p:nvPr/>
        </p:nvPicPr>
        <p:blipFill rotWithShape="1">
          <a:blip r:embed="rId7">
            <a:alphaModFix/>
          </a:blip>
          <a:srcRect b="9255" l="0" r="5069" t="22029"/>
          <a:stretch/>
        </p:blipFill>
        <p:spPr>
          <a:xfrm>
            <a:off x="568350" y="4109156"/>
            <a:ext cx="3497674" cy="2279657"/>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9"/>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latin typeface="Roboto"/>
                <a:ea typeface="Roboto"/>
                <a:cs typeface="Roboto"/>
                <a:sym typeface="Roboto"/>
              </a:rPr>
              <a:t>Stealth Analysis - Safety</a:t>
            </a:r>
            <a:endParaRPr i="0" sz="3600" u="none" cap="none" strike="noStrike">
              <a:solidFill>
                <a:schemeClr val="lt1"/>
              </a:solidFill>
              <a:latin typeface="Roboto"/>
              <a:ea typeface="Roboto"/>
              <a:cs typeface="Roboto"/>
              <a:sym typeface="Roboto"/>
            </a:endParaRPr>
          </a:p>
        </p:txBody>
      </p:sp>
      <p:sp>
        <p:nvSpPr>
          <p:cNvPr id="66" name="Google Shape;66;p9"/>
          <p:cNvSpPr txBox="1"/>
          <p:nvPr>
            <p:ph idx="1" type="body"/>
          </p:nvPr>
        </p:nvSpPr>
        <p:spPr>
          <a:xfrm>
            <a:off x="1522413" y="1904999"/>
            <a:ext cx="9134400" cy="4114800"/>
          </a:xfrm>
          <a:prstGeom prst="rect">
            <a:avLst/>
          </a:prstGeom>
          <a:noFill/>
          <a:ln>
            <a:noFill/>
          </a:ln>
        </p:spPr>
        <p:txBody>
          <a:bodyPr anchorCtr="0" anchor="t" bIns="45700" lIns="91425" spcFirstLastPara="1" rIns="91425" wrap="square" tIns="45700">
            <a:noAutofit/>
          </a:bodyPr>
          <a:lstStyle/>
          <a:p>
            <a:pPr indent="0" lvl="0" marL="152400" marR="0" rtl="0" algn="l">
              <a:lnSpc>
                <a:spcPct val="90000"/>
              </a:lnSpc>
              <a:spcBef>
                <a:spcPts val="0"/>
              </a:spcBef>
              <a:spcAft>
                <a:spcPts val="0"/>
              </a:spcAft>
              <a:buClr>
                <a:schemeClr val="accent1"/>
              </a:buClr>
              <a:buSzPts val="2400"/>
              <a:buFont typeface="Arial"/>
              <a:buNone/>
            </a:pPr>
            <a:r>
              <a:t/>
            </a:r>
            <a:endParaRPr b="0" i="0" sz="2400" u="none" cap="none" strike="noStrike">
              <a:solidFill>
                <a:schemeClr val="lt1"/>
              </a:solidFill>
              <a:latin typeface="Corbel"/>
              <a:ea typeface="Corbel"/>
              <a:cs typeface="Corbel"/>
              <a:sym typeface="Corbel"/>
            </a:endParaRPr>
          </a:p>
        </p:txBody>
      </p:sp>
      <p:sp>
        <p:nvSpPr>
          <p:cNvPr id="67" name="Google Shape;67;p9"/>
          <p:cNvSpPr txBox="1"/>
          <p:nvPr/>
        </p:nvSpPr>
        <p:spPr>
          <a:xfrm>
            <a:off x="6872000" y="1427575"/>
            <a:ext cx="38721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50">
                <a:solidFill>
                  <a:srgbClr val="FFFFFF"/>
                </a:solidFill>
              </a:rPr>
              <a:t>Robert V. Brulle (2008). </a:t>
            </a:r>
            <a:r>
              <a:rPr i="1" lang="en-US" sz="950" u="sng">
                <a:solidFill>
                  <a:srgbClr val="FFFFFF"/>
                </a:solidFill>
                <a:hlinkClick r:id="rId3">
                  <a:extLst>
                    <a:ext uri="{A12FA001-AC4F-418D-AE19-62706E023703}">
                      <ahyp:hlinkClr val="tx"/>
                    </a:ext>
                  </a:extLst>
                </a:hlinkClick>
              </a:rPr>
              <a:t>Engineering the Space Age: A Rocket Scientist Remembers</a:t>
            </a:r>
            <a:endParaRPr>
              <a:solidFill>
                <a:srgbClr val="FFFFFF"/>
              </a:solidFill>
            </a:endParaRPr>
          </a:p>
        </p:txBody>
      </p:sp>
      <p:pic>
        <p:nvPicPr>
          <p:cNvPr id="68" name="Google Shape;68;p9"/>
          <p:cNvPicPr preferRelativeResize="0"/>
          <p:nvPr/>
        </p:nvPicPr>
        <p:blipFill rotWithShape="1">
          <a:blip r:embed="rId4">
            <a:alphaModFix/>
          </a:blip>
          <a:srcRect b="7212" l="30774" r="36946" t="26249"/>
          <a:stretch/>
        </p:blipFill>
        <p:spPr>
          <a:xfrm>
            <a:off x="6917026" y="1905000"/>
            <a:ext cx="3600933" cy="3999450"/>
          </a:xfrm>
          <a:prstGeom prst="rect">
            <a:avLst/>
          </a:prstGeom>
          <a:noFill/>
          <a:ln>
            <a:noFill/>
          </a:ln>
        </p:spPr>
      </p:pic>
      <p:pic>
        <p:nvPicPr>
          <p:cNvPr id="69" name="Google Shape;69;p9"/>
          <p:cNvPicPr preferRelativeResize="0"/>
          <p:nvPr/>
        </p:nvPicPr>
        <p:blipFill rotWithShape="1">
          <a:blip r:embed="rId5">
            <a:alphaModFix/>
          </a:blip>
          <a:srcRect b="0" l="0" r="0" t="17019"/>
          <a:stretch/>
        </p:blipFill>
        <p:spPr>
          <a:xfrm>
            <a:off x="1296925" y="1905000"/>
            <a:ext cx="5353050" cy="3999451"/>
          </a:xfrm>
          <a:prstGeom prst="rect">
            <a:avLst/>
          </a:prstGeom>
          <a:noFill/>
          <a:ln>
            <a:noFill/>
          </a:ln>
        </p:spPr>
      </p:pic>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0"/>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Stealth Analysis - Best Parts </a:t>
            </a:r>
            <a:endParaRPr i="0" sz="3600" u="none" cap="none" strike="noStrike">
              <a:solidFill>
                <a:schemeClr val="lt1"/>
              </a:solidFill>
              <a:latin typeface="Roboto"/>
              <a:ea typeface="Roboto"/>
              <a:cs typeface="Roboto"/>
              <a:sym typeface="Roboto"/>
            </a:endParaRPr>
          </a:p>
        </p:txBody>
      </p:sp>
      <p:sp>
        <p:nvSpPr>
          <p:cNvPr id="75" name="Google Shape;75;p10"/>
          <p:cNvSpPr txBox="1"/>
          <p:nvPr>
            <p:ph idx="1" type="body"/>
          </p:nvPr>
        </p:nvSpPr>
        <p:spPr>
          <a:xfrm>
            <a:off x="1522413" y="1904999"/>
            <a:ext cx="9134400" cy="4114800"/>
          </a:xfrm>
          <a:prstGeom prst="rect">
            <a:avLst/>
          </a:prstGeom>
          <a:noFill/>
          <a:ln>
            <a:noFill/>
          </a:ln>
        </p:spPr>
        <p:txBody>
          <a:bodyPr anchorCtr="0" anchor="t" bIns="45700" lIns="91425" spcFirstLastPara="1" rIns="91425" wrap="square" tIns="45700">
            <a:noAutofit/>
          </a:bodyPr>
          <a:lstStyle/>
          <a:p>
            <a:pPr indent="0" lvl="0" marL="152400" marR="0" rtl="0" algn="l">
              <a:lnSpc>
                <a:spcPct val="90000"/>
              </a:lnSpc>
              <a:spcBef>
                <a:spcPts val="0"/>
              </a:spcBef>
              <a:spcAft>
                <a:spcPts val="0"/>
              </a:spcAft>
              <a:buClr>
                <a:schemeClr val="accent1"/>
              </a:buClr>
              <a:buSzPts val="2400"/>
              <a:buFont typeface="Arial"/>
              <a:buNone/>
            </a:pPr>
            <a:r>
              <a:t/>
            </a:r>
            <a:endParaRPr b="0" i="0" sz="2400" u="none" cap="none" strike="noStrike">
              <a:solidFill>
                <a:schemeClr val="lt1"/>
              </a:solidFill>
              <a:latin typeface="Corbel"/>
              <a:ea typeface="Corbel"/>
              <a:cs typeface="Corbel"/>
              <a:sym typeface="Corbel"/>
            </a:endParaRPr>
          </a:p>
        </p:txBody>
      </p:sp>
      <p:pic>
        <p:nvPicPr>
          <p:cNvPr id="76" name="Google Shape;76;p10"/>
          <p:cNvPicPr preferRelativeResize="0"/>
          <p:nvPr/>
        </p:nvPicPr>
        <p:blipFill rotWithShape="1">
          <a:blip r:embed="rId3">
            <a:alphaModFix/>
          </a:blip>
          <a:srcRect b="0" l="0" r="0" t="20603"/>
          <a:stretch/>
        </p:blipFill>
        <p:spPr>
          <a:xfrm>
            <a:off x="6816825" y="4036625"/>
            <a:ext cx="3494151" cy="2497730"/>
          </a:xfrm>
          <a:prstGeom prst="rect">
            <a:avLst/>
          </a:prstGeom>
          <a:noFill/>
          <a:ln>
            <a:noFill/>
          </a:ln>
        </p:spPr>
      </p:pic>
      <p:sp>
        <p:nvSpPr>
          <p:cNvPr id="77" name="Google Shape;77;p10"/>
          <p:cNvSpPr/>
          <p:nvPr/>
        </p:nvSpPr>
        <p:spPr>
          <a:xfrm>
            <a:off x="7580000" y="4156550"/>
            <a:ext cx="576600" cy="576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0"/>
          <p:cNvPicPr preferRelativeResize="0"/>
          <p:nvPr/>
        </p:nvPicPr>
        <p:blipFill rotWithShape="1">
          <a:blip r:embed="rId4">
            <a:alphaModFix/>
          </a:blip>
          <a:srcRect b="10570" l="0" r="0" t="24896"/>
          <a:stretch/>
        </p:blipFill>
        <p:spPr>
          <a:xfrm>
            <a:off x="846275" y="2188025"/>
            <a:ext cx="5660026" cy="3288550"/>
          </a:xfrm>
          <a:prstGeom prst="rect">
            <a:avLst/>
          </a:prstGeom>
          <a:noFill/>
          <a:ln>
            <a:noFill/>
          </a:ln>
        </p:spPr>
      </p:pic>
      <p:sp>
        <p:nvSpPr>
          <p:cNvPr id="79" name="Google Shape;79;p10"/>
          <p:cNvSpPr/>
          <p:nvPr/>
        </p:nvSpPr>
        <p:spPr>
          <a:xfrm>
            <a:off x="3290070" y="3821597"/>
            <a:ext cx="1916700" cy="1074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0"/>
          <p:cNvPicPr preferRelativeResize="0"/>
          <p:nvPr/>
        </p:nvPicPr>
        <p:blipFill rotWithShape="1">
          <a:blip r:embed="rId5">
            <a:alphaModFix/>
          </a:blip>
          <a:srcRect b="0" l="0" r="0" t="16998"/>
          <a:stretch/>
        </p:blipFill>
        <p:spPr>
          <a:xfrm>
            <a:off x="6816825" y="1343350"/>
            <a:ext cx="3494151" cy="2611224"/>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1"/>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Stealth vs Colossus - G-Force</a:t>
            </a:r>
            <a:endParaRPr i="0" sz="3600" u="none" cap="none" strike="noStrike">
              <a:solidFill>
                <a:schemeClr val="lt1"/>
              </a:solidFill>
              <a:latin typeface="Roboto"/>
              <a:ea typeface="Roboto"/>
              <a:cs typeface="Roboto"/>
              <a:sym typeface="Roboto"/>
            </a:endParaRPr>
          </a:p>
        </p:txBody>
      </p:sp>
      <p:sp>
        <p:nvSpPr>
          <p:cNvPr id="86" name="Google Shape;86;p11"/>
          <p:cNvSpPr txBox="1"/>
          <p:nvPr>
            <p:ph idx="1" type="body"/>
          </p:nvPr>
        </p:nvSpPr>
        <p:spPr>
          <a:xfrm>
            <a:off x="1522413" y="1904999"/>
            <a:ext cx="9134400" cy="4114800"/>
          </a:xfrm>
          <a:prstGeom prst="rect">
            <a:avLst/>
          </a:prstGeom>
          <a:noFill/>
          <a:ln>
            <a:noFill/>
          </a:ln>
        </p:spPr>
        <p:txBody>
          <a:bodyPr anchorCtr="0" anchor="t" bIns="45700" lIns="91425" spcFirstLastPara="1" rIns="91425" wrap="square" tIns="45700">
            <a:noAutofit/>
          </a:bodyPr>
          <a:lstStyle/>
          <a:p>
            <a:pPr indent="0" lvl="0" marL="152400" marR="0" rtl="0" algn="l">
              <a:lnSpc>
                <a:spcPct val="90000"/>
              </a:lnSpc>
              <a:spcBef>
                <a:spcPts val="0"/>
              </a:spcBef>
              <a:spcAft>
                <a:spcPts val="0"/>
              </a:spcAft>
              <a:buClr>
                <a:schemeClr val="accent1"/>
              </a:buClr>
              <a:buSzPts val="2400"/>
              <a:buFont typeface="Arial"/>
              <a:buNone/>
            </a:pPr>
            <a:r>
              <a:t/>
            </a:r>
            <a:endParaRPr b="0" i="0" sz="2400" u="none" cap="none" strike="noStrike">
              <a:solidFill>
                <a:schemeClr val="lt1"/>
              </a:solidFill>
              <a:latin typeface="Corbel"/>
              <a:ea typeface="Corbel"/>
              <a:cs typeface="Corbel"/>
              <a:sym typeface="Corbel"/>
            </a:endParaRPr>
          </a:p>
        </p:txBody>
      </p:sp>
      <p:pic>
        <p:nvPicPr>
          <p:cNvPr id="87" name="Google Shape;87;p11"/>
          <p:cNvPicPr preferRelativeResize="0"/>
          <p:nvPr/>
        </p:nvPicPr>
        <p:blipFill rotWithShape="1">
          <a:blip r:embed="rId3">
            <a:alphaModFix/>
          </a:blip>
          <a:srcRect b="0" l="0" r="0" t="18005"/>
          <a:stretch/>
        </p:blipFill>
        <p:spPr>
          <a:xfrm>
            <a:off x="587625" y="1830875"/>
            <a:ext cx="5353050" cy="3951750"/>
          </a:xfrm>
          <a:prstGeom prst="rect">
            <a:avLst/>
          </a:prstGeom>
          <a:noFill/>
          <a:ln>
            <a:noFill/>
          </a:ln>
        </p:spPr>
      </p:pic>
      <p:pic>
        <p:nvPicPr>
          <p:cNvPr id="88" name="Google Shape;88;p11"/>
          <p:cNvPicPr preferRelativeResize="0"/>
          <p:nvPr/>
        </p:nvPicPr>
        <p:blipFill rotWithShape="1">
          <a:blip r:embed="rId4">
            <a:alphaModFix/>
          </a:blip>
          <a:srcRect b="0" l="0" r="0" t="18005"/>
          <a:stretch/>
        </p:blipFill>
        <p:spPr>
          <a:xfrm>
            <a:off x="6080625" y="1830875"/>
            <a:ext cx="5353050" cy="395175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2"/>
          <p:cNvSpPr txBox="1"/>
          <p:nvPr>
            <p:ph type="title"/>
          </p:nvPr>
        </p:nvSpPr>
        <p:spPr>
          <a:xfrm>
            <a:off x="989013" y="100375"/>
            <a:ext cx="91440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Corbel"/>
              <a:buNone/>
            </a:pPr>
            <a:r>
              <a:rPr lang="en-US">
                <a:latin typeface="Roboto"/>
                <a:ea typeface="Roboto"/>
                <a:cs typeface="Roboto"/>
                <a:sym typeface="Roboto"/>
              </a:rPr>
              <a:t>Further Applications</a:t>
            </a:r>
            <a:endParaRPr i="0" sz="3600" u="none" cap="none" strike="noStrike">
              <a:solidFill>
                <a:schemeClr val="lt1"/>
              </a:solidFill>
              <a:latin typeface="Roboto"/>
              <a:ea typeface="Roboto"/>
              <a:cs typeface="Roboto"/>
              <a:sym typeface="Roboto"/>
            </a:endParaRPr>
          </a:p>
        </p:txBody>
      </p:sp>
      <p:sp>
        <p:nvSpPr>
          <p:cNvPr id="94" name="Google Shape;94;p12"/>
          <p:cNvSpPr txBox="1"/>
          <p:nvPr>
            <p:ph idx="1" type="body"/>
          </p:nvPr>
        </p:nvSpPr>
        <p:spPr>
          <a:xfrm>
            <a:off x="429663" y="1644799"/>
            <a:ext cx="9134400" cy="4114800"/>
          </a:xfrm>
          <a:prstGeom prst="rect">
            <a:avLst/>
          </a:prstGeom>
          <a:noFill/>
          <a:ln>
            <a:noFill/>
          </a:ln>
        </p:spPr>
        <p:txBody>
          <a:bodyPr anchorCtr="0" anchor="t" bIns="45700" lIns="91425" spcFirstLastPara="1" rIns="91425" wrap="square" tIns="45700">
            <a:noAutofit/>
          </a:bodyPr>
          <a:lstStyle/>
          <a:p>
            <a:pPr indent="0" lvl="0" marL="152400" marR="0" rtl="0" algn="l">
              <a:lnSpc>
                <a:spcPct val="90000"/>
              </a:lnSpc>
              <a:spcBef>
                <a:spcPts val="0"/>
              </a:spcBef>
              <a:spcAft>
                <a:spcPts val="0"/>
              </a:spcAft>
              <a:buClr>
                <a:schemeClr val="accent1"/>
              </a:buClr>
              <a:buSzPts val="2400"/>
              <a:buFont typeface="Arial"/>
              <a:buNone/>
            </a:pPr>
            <a:r>
              <a:rPr lang="en-US">
                <a:latin typeface="Roboto Light"/>
                <a:ea typeface="Roboto Light"/>
                <a:cs typeface="Roboto Light"/>
                <a:sym typeface="Roboto Light"/>
              </a:rPr>
              <a:t>Finding optimal AoA for wingsuits</a:t>
            </a:r>
            <a:endParaRPr>
              <a:latin typeface="Roboto Light"/>
              <a:ea typeface="Roboto Light"/>
              <a:cs typeface="Roboto Light"/>
              <a:sym typeface="Roboto Light"/>
            </a:endParaRPr>
          </a:p>
          <a:p>
            <a:pPr indent="0" lvl="0" marL="152400" marR="0" rtl="0" algn="l">
              <a:lnSpc>
                <a:spcPct val="90000"/>
              </a:lnSpc>
              <a:spcBef>
                <a:spcPts val="0"/>
              </a:spcBef>
              <a:spcAft>
                <a:spcPts val="0"/>
              </a:spcAft>
              <a:buClr>
                <a:schemeClr val="accent1"/>
              </a:buClr>
              <a:buSzPts val="2400"/>
              <a:buFont typeface="Arial"/>
              <a:buNone/>
            </a:pPr>
            <a:r>
              <a:t/>
            </a:r>
            <a:endParaRPr>
              <a:latin typeface="Roboto Light"/>
              <a:ea typeface="Roboto Light"/>
              <a:cs typeface="Roboto Light"/>
              <a:sym typeface="Roboto Light"/>
            </a:endParaRPr>
          </a:p>
          <a:p>
            <a:pPr indent="0" lvl="0" marL="152400" marR="0" rtl="0" algn="l">
              <a:lnSpc>
                <a:spcPct val="90000"/>
              </a:lnSpc>
              <a:spcBef>
                <a:spcPts val="0"/>
              </a:spcBef>
              <a:spcAft>
                <a:spcPts val="0"/>
              </a:spcAft>
              <a:buClr>
                <a:schemeClr val="accent1"/>
              </a:buClr>
              <a:buSzPts val="2400"/>
              <a:buFont typeface="Arial"/>
              <a:buNone/>
            </a:pPr>
            <a:r>
              <a:rPr lang="en-US">
                <a:latin typeface="Roboto Light"/>
                <a:ea typeface="Roboto Light"/>
                <a:cs typeface="Roboto Light"/>
                <a:sym typeface="Roboto Light"/>
              </a:rPr>
              <a:t>Sports analysis e.g rowing</a:t>
            </a:r>
            <a:endParaRPr>
              <a:latin typeface="Roboto Light"/>
              <a:ea typeface="Roboto Light"/>
              <a:cs typeface="Roboto Light"/>
              <a:sym typeface="Roboto Light"/>
            </a:endParaRPr>
          </a:p>
          <a:p>
            <a:pPr indent="0" lvl="0" marL="152400" marR="0" rtl="0" algn="l">
              <a:lnSpc>
                <a:spcPct val="90000"/>
              </a:lnSpc>
              <a:spcBef>
                <a:spcPts val="0"/>
              </a:spcBef>
              <a:spcAft>
                <a:spcPts val="0"/>
              </a:spcAft>
              <a:buClr>
                <a:schemeClr val="accent1"/>
              </a:buClr>
              <a:buSzPts val="2400"/>
              <a:buFont typeface="Arial"/>
              <a:buNone/>
            </a:pPr>
            <a:r>
              <a:t/>
            </a:r>
            <a:endParaRPr>
              <a:latin typeface="Roboto Light"/>
              <a:ea typeface="Roboto Light"/>
              <a:cs typeface="Roboto Light"/>
              <a:sym typeface="Roboto Light"/>
            </a:endParaRPr>
          </a:p>
          <a:p>
            <a:pPr indent="0" lvl="0" marL="152400" marR="0" rtl="0" algn="l">
              <a:lnSpc>
                <a:spcPct val="90000"/>
              </a:lnSpc>
              <a:spcBef>
                <a:spcPts val="0"/>
              </a:spcBef>
              <a:spcAft>
                <a:spcPts val="0"/>
              </a:spcAft>
              <a:buClr>
                <a:schemeClr val="accent1"/>
              </a:buClr>
              <a:buSzPts val="2400"/>
              <a:buFont typeface="Arial"/>
              <a:buNone/>
            </a:pPr>
            <a:r>
              <a:rPr lang="en-US">
                <a:latin typeface="Roboto Light"/>
                <a:ea typeface="Roboto Light"/>
                <a:cs typeface="Roboto Light"/>
                <a:sym typeface="Roboto Light"/>
              </a:rPr>
              <a:t>Crash Test Dummies</a:t>
            </a:r>
            <a:endParaRPr>
              <a:latin typeface="Roboto Light"/>
              <a:ea typeface="Roboto Light"/>
              <a:cs typeface="Roboto Light"/>
              <a:sym typeface="Roboto Light"/>
            </a:endParaRPr>
          </a:p>
        </p:txBody>
      </p:sp>
      <p:pic>
        <p:nvPicPr>
          <p:cNvPr id="95" name="Google Shape;95;p12"/>
          <p:cNvPicPr preferRelativeResize="0"/>
          <p:nvPr/>
        </p:nvPicPr>
        <p:blipFill rotWithShape="1">
          <a:blip r:embed="rId3">
            <a:alphaModFix/>
          </a:blip>
          <a:srcRect b="0" l="0" r="0" t="10865"/>
          <a:stretch/>
        </p:blipFill>
        <p:spPr>
          <a:xfrm>
            <a:off x="4286225" y="4144950"/>
            <a:ext cx="6479874" cy="2547175"/>
          </a:xfrm>
          <a:prstGeom prst="rect">
            <a:avLst/>
          </a:prstGeom>
          <a:noFill/>
          <a:ln>
            <a:noFill/>
          </a:ln>
        </p:spPr>
      </p:pic>
      <p:pic>
        <p:nvPicPr>
          <p:cNvPr id="96" name="Google Shape;96;p12"/>
          <p:cNvPicPr preferRelativeResize="0"/>
          <p:nvPr/>
        </p:nvPicPr>
        <p:blipFill>
          <a:blip r:embed="rId4">
            <a:alphaModFix/>
          </a:blip>
          <a:stretch>
            <a:fillRect/>
          </a:stretch>
        </p:blipFill>
        <p:spPr>
          <a:xfrm>
            <a:off x="6526225" y="939175"/>
            <a:ext cx="4239875" cy="3071024"/>
          </a:xfrm>
          <a:prstGeom prst="rect">
            <a:avLst/>
          </a:prstGeom>
          <a:noFill/>
          <a:ln>
            <a:noFill/>
          </a:ln>
        </p:spPr>
      </p:pic>
      <p:pic>
        <p:nvPicPr>
          <p:cNvPr id="97" name="Google Shape;97;p12"/>
          <p:cNvPicPr preferRelativeResize="0"/>
          <p:nvPr/>
        </p:nvPicPr>
        <p:blipFill>
          <a:blip r:embed="rId5">
            <a:alphaModFix/>
          </a:blip>
          <a:stretch>
            <a:fillRect/>
          </a:stretch>
        </p:blipFill>
        <p:spPr>
          <a:xfrm>
            <a:off x="704792" y="4268524"/>
            <a:ext cx="3450027" cy="2300024"/>
          </a:xfrm>
          <a:prstGeom prst="rect">
            <a:avLst/>
          </a:prstGeom>
          <a:noFill/>
          <a:ln>
            <a:noFill/>
          </a:ln>
        </p:spPr>
      </p:pic>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Office Theme">
  <a:themeElements>
    <a:clrScheme name="Digital Blue Tunnel">
      <a:dk1>
        <a:srgbClr val="000000"/>
      </a:dk1>
      <a:lt1>
        <a:srgbClr val="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Custom 10">
      <a:dk1>
        <a:srgbClr val="FFFFFF"/>
      </a:dk1>
      <a:lt1>
        <a:srgbClr val="FFFFFF"/>
      </a:lt1>
      <a:dk2>
        <a:srgbClr val="FFFFFF"/>
      </a:dk2>
      <a:lt2>
        <a:srgbClr val="1F2F47"/>
      </a:lt2>
      <a:accent1>
        <a:srgbClr val="2686A7"/>
      </a:accent1>
      <a:accent2>
        <a:srgbClr val="54BE71"/>
      </a:accent2>
      <a:accent3>
        <a:srgbClr val="8BC248"/>
      </a:accent3>
      <a:accent4>
        <a:srgbClr val="EF9527"/>
      </a:accent4>
      <a:accent5>
        <a:srgbClr val="ED423D"/>
      </a:accent5>
      <a:accent6>
        <a:srgbClr val="28374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